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7" r:id="rId6"/>
    <p:sldId id="263" r:id="rId7"/>
    <p:sldId id="262" r:id="rId8"/>
    <p:sldId id="261" r:id="rId9"/>
    <p:sldId id="260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101980-DAB2-44C7-92C4-9B8BB0C79519}" type="doc">
      <dgm:prSet loTypeId="urn:microsoft.com/office/officeart/2005/8/layout/vProcess5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E59FAE4-6654-4055-91B0-545421B1D2A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Меньшее количество во невротического выбора, не такая разнообразная культура. Большее количество выбора в межличностных отношениях. </a:t>
          </a:r>
          <a:endParaRPr lang="ru-RU" b="1" dirty="0">
            <a:solidFill>
              <a:schemeClr val="tx1"/>
            </a:solidFill>
          </a:endParaRPr>
        </a:p>
      </dgm:t>
    </dgm:pt>
    <dgm:pt modelId="{29509B84-EFCB-4A57-9746-D8685BC4DE03}" type="parTrans" cxnId="{E035148C-2DDA-43A6-B6D7-D76B8A95184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DA053FF-CB6A-4357-BE55-68184382D8A3}" type="sibTrans" cxnId="{E035148C-2DDA-43A6-B6D7-D76B8A95184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C35CCF37-9770-4C52-BC52-7F92C852D690}">
      <dgm:prSet/>
      <dgm:spPr/>
      <dgm:t>
        <a:bodyPr/>
        <a:lstStyle/>
        <a:p>
          <a:r>
            <a:rPr lang="ru-RU" b="1" dirty="0" err="1" smtClean="0">
              <a:solidFill>
                <a:schemeClr val="tx1"/>
              </a:solidFill>
            </a:rPr>
            <a:t>Ритуализированные</a:t>
          </a:r>
          <a:r>
            <a:rPr lang="ru-RU" b="1" dirty="0" smtClean="0">
              <a:solidFill>
                <a:schemeClr val="tx1"/>
              </a:solidFill>
            </a:rPr>
            <a:t> блоки жизни, табу, внутри которых большая степень свободы. </a:t>
          </a:r>
          <a:endParaRPr lang="ru-RU" b="1" dirty="0">
            <a:solidFill>
              <a:schemeClr val="tx1"/>
            </a:solidFill>
          </a:endParaRPr>
        </a:p>
      </dgm:t>
    </dgm:pt>
    <dgm:pt modelId="{43AF1246-3469-45D0-B3A3-199EF62CD2B4}" type="parTrans" cxnId="{924D69AC-DF7D-464D-8BEB-1F54865D0E17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E90AB81C-DDF4-40E7-B6EB-C9E69E83EC9E}" type="sibTrans" cxnId="{924D69AC-DF7D-464D-8BEB-1F54865D0E17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E4A08D4-076E-4A31-AE08-3338B73089E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Включенность в мир взрослых сразу, нет искусственных подразделений школы игры, дети не строят кораблики, а осваивают настоящие лодки, посильно трудятся. </a:t>
          </a:r>
          <a:endParaRPr lang="ru-RU" b="1" dirty="0">
            <a:solidFill>
              <a:schemeClr val="tx1"/>
            </a:solidFill>
          </a:endParaRPr>
        </a:p>
      </dgm:t>
    </dgm:pt>
    <dgm:pt modelId="{D2271721-785E-4C8A-A170-61876B889C20}" type="parTrans" cxnId="{678C8FA9-D83C-4BB8-8CF0-97806EEA496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0B9A2787-3021-43E7-B705-EC73F0DEB83E}" type="sibTrans" cxnId="{678C8FA9-D83C-4BB8-8CF0-97806EEA4968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22E7CD8C-FA84-436F-B947-697CF65BBA9A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Многообразие человеческих характеров, которые осваиваются детьми в течении жизни. Смена местожительства.</a:t>
          </a:r>
          <a:endParaRPr lang="ru-RU" b="1" dirty="0">
            <a:solidFill>
              <a:schemeClr val="tx1"/>
            </a:solidFill>
          </a:endParaRPr>
        </a:p>
      </dgm:t>
    </dgm:pt>
    <dgm:pt modelId="{2DC21C1F-4356-4103-9D2B-1D1EEBE3F36C}" type="parTrans" cxnId="{764B035F-2A03-45CB-BD3C-B1800553354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081B34A-3825-4D98-BC9E-C68F55A29A28}" type="sibTrans" cxnId="{764B035F-2A03-45CB-BD3C-B1800553354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7D41826-276C-44C7-AEBE-59D89E3EF819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Знание основных человеческих реалий жизнь, смерть, рождение - все это носит не индивидуальный, а </a:t>
          </a:r>
          <a:r>
            <a:rPr lang="ru-RU" b="1" dirty="0" err="1" smtClean="0">
              <a:solidFill>
                <a:schemeClr val="tx1"/>
              </a:solidFill>
            </a:rPr>
            <a:t>дезиндивидуализированный</a:t>
          </a:r>
          <a:r>
            <a:rPr lang="ru-RU" b="1" dirty="0" smtClean="0">
              <a:solidFill>
                <a:schemeClr val="tx1"/>
              </a:solidFill>
            </a:rPr>
            <a:t> характер. </a:t>
          </a:r>
          <a:endParaRPr lang="ru-RU" b="1" dirty="0">
            <a:solidFill>
              <a:schemeClr val="tx1"/>
            </a:solidFill>
          </a:endParaRPr>
        </a:p>
      </dgm:t>
    </dgm:pt>
    <dgm:pt modelId="{1E929B2F-B884-479F-90B3-9C3CC94F405E}" type="parTrans" cxnId="{B2B829E9-A70D-4D10-87FC-80A1223F8B3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FB3C7A9-503F-4C50-8A4E-DDF4C7A8C694}" type="sibTrans" cxnId="{B2B829E9-A70D-4D10-87FC-80A1223F8B3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DEC803C-2DDD-426F-AF55-133EBADF7868}">
      <dgm:prSet/>
      <dgm:spPr/>
    </dgm:pt>
    <dgm:pt modelId="{3FA45FD0-2D9F-4873-9351-2987B0345F80}" type="parTrans" cxnId="{80276581-D010-4EF1-B6BC-AC33E4584D3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DAE27A8-E36A-4463-81C6-EE5B1CC7253F}" type="sibTrans" cxnId="{80276581-D010-4EF1-B6BC-AC33E4584D3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8B237FD-55D5-4B7F-9581-0D64A90F4FF2}" type="pres">
      <dgm:prSet presAssocID="{C1101980-DAB2-44C7-92C4-9B8BB0C7951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672E0A-52B0-4536-A0EF-1DD6AF3F0F69}" type="pres">
      <dgm:prSet presAssocID="{C1101980-DAB2-44C7-92C4-9B8BB0C79519}" presName="dummyMaxCanvas" presStyleCnt="0">
        <dgm:presLayoutVars/>
      </dgm:prSet>
      <dgm:spPr/>
    </dgm:pt>
    <dgm:pt modelId="{4B4EEE3F-791E-42BC-8ADF-D32B36E5A176}" type="pres">
      <dgm:prSet presAssocID="{C1101980-DAB2-44C7-92C4-9B8BB0C79519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E4947-FC00-48A6-8984-01943CC51FE3}" type="pres">
      <dgm:prSet presAssocID="{C1101980-DAB2-44C7-92C4-9B8BB0C79519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91799-2523-4280-9094-2BA3A49BA06A}" type="pres">
      <dgm:prSet presAssocID="{C1101980-DAB2-44C7-92C4-9B8BB0C79519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5A0C4C-18CE-4C15-BECA-0778246470BF}" type="pres">
      <dgm:prSet presAssocID="{C1101980-DAB2-44C7-92C4-9B8BB0C79519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88BC6-64C1-437D-BC8C-1B70DA5DA5C1}" type="pres">
      <dgm:prSet presAssocID="{C1101980-DAB2-44C7-92C4-9B8BB0C79519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6E827-2EFB-4830-95C9-14380F14F0EC}" type="pres">
      <dgm:prSet presAssocID="{C1101980-DAB2-44C7-92C4-9B8BB0C79519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6576A-2C5F-49E8-A17C-CCBD03363906}" type="pres">
      <dgm:prSet presAssocID="{C1101980-DAB2-44C7-92C4-9B8BB0C79519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86210-C416-48A0-B3BB-BA0DA3384DCE}" type="pres">
      <dgm:prSet presAssocID="{C1101980-DAB2-44C7-92C4-9B8BB0C79519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50733-C9E2-46A7-A3E7-D1637691A580}" type="pres">
      <dgm:prSet presAssocID="{C1101980-DAB2-44C7-92C4-9B8BB0C79519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945DF-0622-4142-BC4A-824E4EEB2277}" type="pres">
      <dgm:prSet presAssocID="{C1101980-DAB2-44C7-92C4-9B8BB0C7951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9D0EF-667C-40F8-949B-1F446B21F516}" type="pres">
      <dgm:prSet presAssocID="{C1101980-DAB2-44C7-92C4-9B8BB0C7951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C3D58-99E3-4E26-BCE1-34194975BD70}" type="pres">
      <dgm:prSet presAssocID="{C1101980-DAB2-44C7-92C4-9B8BB0C7951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737A18-4FED-4902-A863-5C2225D7464C}" type="pres">
      <dgm:prSet presAssocID="{C1101980-DAB2-44C7-92C4-9B8BB0C7951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306B9-71B6-4DE4-A4E3-B9F3400EE337}" type="pres">
      <dgm:prSet presAssocID="{C1101980-DAB2-44C7-92C4-9B8BB0C7951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4B035F-2A03-45CB-BD3C-B1800553354D}" srcId="{C1101980-DAB2-44C7-92C4-9B8BB0C79519}" destId="{22E7CD8C-FA84-436F-B947-697CF65BBA9A}" srcOrd="3" destOrd="0" parTransId="{2DC21C1F-4356-4103-9D2B-1D1EEBE3F36C}" sibTransId="{F081B34A-3825-4D98-BC9E-C68F55A29A28}"/>
    <dgm:cxn modelId="{62A91D15-A82C-4FBE-B16C-2EADA3FC346F}" type="presOf" srcId="{17D41826-276C-44C7-AEBE-59D89E3EF819}" destId="{1E088BC6-64C1-437D-BC8C-1B70DA5DA5C1}" srcOrd="0" destOrd="0" presId="urn:microsoft.com/office/officeart/2005/8/layout/vProcess5"/>
    <dgm:cxn modelId="{7161D77A-541E-41C4-A796-5908D402B7BD}" type="presOf" srcId="{8E4A08D4-076E-4A31-AE08-3338B73089E7}" destId="{0A6C3D58-99E3-4E26-BCE1-34194975BD70}" srcOrd="1" destOrd="0" presId="urn:microsoft.com/office/officeart/2005/8/layout/vProcess5"/>
    <dgm:cxn modelId="{32185C6D-88E8-4866-888A-37AFF4565D55}" type="presOf" srcId="{17D41826-276C-44C7-AEBE-59D89E3EF819}" destId="{46F306B9-71B6-4DE4-A4E3-B9F3400EE337}" srcOrd="1" destOrd="0" presId="urn:microsoft.com/office/officeart/2005/8/layout/vProcess5"/>
    <dgm:cxn modelId="{EDEF9633-1552-41B9-A8C0-4F966603DAE9}" type="presOf" srcId="{22E7CD8C-FA84-436F-B947-697CF65BBA9A}" destId="{035A0C4C-18CE-4C15-BECA-0778246470BF}" srcOrd="0" destOrd="0" presId="urn:microsoft.com/office/officeart/2005/8/layout/vProcess5"/>
    <dgm:cxn modelId="{E9C8D09C-E329-4101-AAD0-66129D4EF70C}" type="presOf" srcId="{3E59FAE4-6654-4055-91B0-545421B1D2A4}" destId="{4B4EEE3F-791E-42BC-8ADF-D32B36E5A176}" srcOrd="0" destOrd="0" presId="urn:microsoft.com/office/officeart/2005/8/layout/vProcess5"/>
    <dgm:cxn modelId="{2FBD10D0-9E30-4DF6-B5B2-442B756599C3}" type="presOf" srcId="{3E59FAE4-6654-4055-91B0-545421B1D2A4}" destId="{5C1945DF-0622-4142-BC4A-824E4EEB2277}" srcOrd="1" destOrd="0" presId="urn:microsoft.com/office/officeart/2005/8/layout/vProcess5"/>
    <dgm:cxn modelId="{5BB4A3CD-AD6D-4F0D-93B8-F21026A1B294}" type="presOf" srcId="{22E7CD8C-FA84-436F-B947-697CF65BBA9A}" destId="{D4737A18-4FED-4902-A863-5C2225D7464C}" srcOrd="1" destOrd="0" presId="urn:microsoft.com/office/officeart/2005/8/layout/vProcess5"/>
    <dgm:cxn modelId="{C7EDC116-11FD-4A74-A6FE-A893917995A9}" type="presOf" srcId="{8DA053FF-CB6A-4357-BE55-68184382D8A3}" destId="{F116E827-2EFB-4830-95C9-14380F14F0EC}" srcOrd="0" destOrd="0" presId="urn:microsoft.com/office/officeart/2005/8/layout/vProcess5"/>
    <dgm:cxn modelId="{80CD5477-8C5B-44A4-97D2-30C62B1B4CEE}" type="presOf" srcId="{C1101980-DAB2-44C7-92C4-9B8BB0C79519}" destId="{88B237FD-55D5-4B7F-9581-0D64A90F4FF2}" srcOrd="0" destOrd="0" presId="urn:microsoft.com/office/officeart/2005/8/layout/vProcess5"/>
    <dgm:cxn modelId="{C68C399F-17FA-4DDC-A424-D4CB03FE2F04}" type="presOf" srcId="{8E4A08D4-076E-4A31-AE08-3338B73089E7}" destId="{7F391799-2523-4280-9094-2BA3A49BA06A}" srcOrd="0" destOrd="0" presId="urn:microsoft.com/office/officeart/2005/8/layout/vProcess5"/>
    <dgm:cxn modelId="{8E299CF9-A04E-4CCF-987B-5CE76DDE14A5}" type="presOf" srcId="{C35CCF37-9770-4C52-BC52-7F92C852D690}" destId="{1E2E4947-FC00-48A6-8984-01943CC51FE3}" srcOrd="0" destOrd="0" presId="urn:microsoft.com/office/officeart/2005/8/layout/vProcess5"/>
    <dgm:cxn modelId="{924D69AC-DF7D-464D-8BEB-1F54865D0E17}" srcId="{C1101980-DAB2-44C7-92C4-9B8BB0C79519}" destId="{C35CCF37-9770-4C52-BC52-7F92C852D690}" srcOrd="1" destOrd="0" parTransId="{43AF1246-3469-45D0-B3A3-199EF62CD2B4}" sibTransId="{E90AB81C-DDF4-40E7-B6EB-C9E69E83EC9E}"/>
    <dgm:cxn modelId="{678C8FA9-D83C-4BB8-8CF0-97806EEA4968}" srcId="{C1101980-DAB2-44C7-92C4-9B8BB0C79519}" destId="{8E4A08D4-076E-4A31-AE08-3338B73089E7}" srcOrd="2" destOrd="0" parTransId="{D2271721-785E-4C8A-A170-61876B889C20}" sibTransId="{0B9A2787-3021-43E7-B705-EC73F0DEB83E}"/>
    <dgm:cxn modelId="{672966E8-D045-42EE-A24E-83247AE91A65}" type="presOf" srcId="{0B9A2787-3021-43E7-B705-EC73F0DEB83E}" destId="{71186210-C416-48A0-B3BB-BA0DA3384DCE}" srcOrd="0" destOrd="0" presId="urn:microsoft.com/office/officeart/2005/8/layout/vProcess5"/>
    <dgm:cxn modelId="{DEF051A7-2187-4305-BE1D-AE9101DE9192}" type="presOf" srcId="{E90AB81C-DDF4-40E7-B6EB-C9E69E83EC9E}" destId="{A806576A-2C5F-49E8-A17C-CCBD03363906}" srcOrd="0" destOrd="0" presId="urn:microsoft.com/office/officeart/2005/8/layout/vProcess5"/>
    <dgm:cxn modelId="{80276581-D010-4EF1-B6BC-AC33E4584D3F}" srcId="{C1101980-DAB2-44C7-92C4-9B8BB0C79519}" destId="{ADEC803C-2DDD-426F-AF55-133EBADF7868}" srcOrd="5" destOrd="0" parTransId="{3FA45FD0-2D9F-4873-9351-2987B0345F80}" sibTransId="{5DAE27A8-E36A-4463-81C6-EE5B1CC7253F}"/>
    <dgm:cxn modelId="{F0BB0294-16E5-46EF-906A-8F8D7E6FCAF1}" type="presOf" srcId="{F081B34A-3825-4D98-BC9E-C68F55A29A28}" destId="{65D50733-C9E2-46A7-A3E7-D1637691A580}" srcOrd="0" destOrd="0" presId="urn:microsoft.com/office/officeart/2005/8/layout/vProcess5"/>
    <dgm:cxn modelId="{B2B829E9-A70D-4D10-87FC-80A1223F8B3D}" srcId="{C1101980-DAB2-44C7-92C4-9B8BB0C79519}" destId="{17D41826-276C-44C7-AEBE-59D89E3EF819}" srcOrd="4" destOrd="0" parTransId="{1E929B2F-B884-479F-90B3-9C3CC94F405E}" sibTransId="{5FB3C7A9-503F-4C50-8A4E-DDF4C7A8C694}"/>
    <dgm:cxn modelId="{346AFA58-5FAC-46F8-A1A5-04E5C0CF69F4}" type="presOf" srcId="{C35CCF37-9770-4C52-BC52-7F92C852D690}" destId="{63D9D0EF-667C-40F8-949B-1F446B21F516}" srcOrd="1" destOrd="0" presId="urn:microsoft.com/office/officeart/2005/8/layout/vProcess5"/>
    <dgm:cxn modelId="{E035148C-2DDA-43A6-B6D7-D76B8A95184B}" srcId="{C1101980-DAB2-44C7-92C4-9B8BB0C79519}" destId="{3E59FAE4-6654-4055-91B0-545421B1D2A4}" srcOrd="0" destOrd="0" parTransId="{29509B84-EFCB-4A57-9746-D8685BC4DE03}" sibTransId="{8DA053FF-CB6A-4357-BE55-68184382D8A3}"/>
    <dgm:cxn modelId="{4D41C4B4-3842-425D-B18E-9892D80726EE}" type="presParOf" srcId="{88B237FD-55D5-4B7F-9581-0D64A90F4FF2}" destId="{1B672E0A-52B0-4536-A0EF-1DD6AF3F0F69}" srcOrd="0" destOrd="0" presId="urn:microsoft.com/office/officeart/2005/8/layout/vProcess5"/>
    <dgm:cxn modelId="{DE371B16-D310-4822-96B8-1E56F0C2DB6C}" type="presParOf" srcId="{88B237FD-55D5-4B7F-9581-0D64A90F4FF2}" destId="{4B4EEE3F-791E-42BC-8ADF-D32B36E5A176}" srcOrd="1" destOrd="0" presId="urn:microsoft.com/office/officeart/2005/8/layout/vProcess5"/>
    <dgm:cxn modelId="{BBE38A6F-2943-40F1-80FC-9082CBA00201}" type="presParOf" srcId="{88B237FD-55D5-4B7F-9581-0D64A90F4FF2}" destId="{1E2E4947-FC00-48A6-8984-01943CC51FE3}" srcOrd="2" destOrd="0" presId="urn:microsoft.com/office/officeart/2005/8/layout/vProcess5"/>
    <dgm:cxn modelId="{4D995B2B-3662-421D-AF1B-8501C187B1D7}" type="presParOf" srcId="{88B237FD-55D5-4B7F-9581-0D64A90F4FF2}" destId="{7F391799-2523-4280-9094-2BA3A49BA06A}" srcOrd="3" destOrd="0" presId="urn:microsoft.com/office/officeart/2005/8/layout/vProcess5"/>
    <dgm:cxn modelId="{575CEF60-7A36-4068-A877-C103B0C13FD1}" type="presParOf" srcId="{88B237FD-55D5-4B7F-9581-0D64A90F4FF2}" destId="{035A0C4C-18CE-4C15-BECA-0778246470BF}" srcOrd="4" destOrd="0" presId="urn:microsoft.com/office/officeart/2005/8/layout/vProcess5"/>
    <dgm:cxn modelId="{953515A1-6B58-487D-AA4D-5C5CC5BEF085}" type="presParOf" srcId="{88B237FD-55D5-4B7F-9581-0D64A90F4FF2}" destId="{1E088BC6-64C1-437D-BC8C-1B70DA5DA5C1}" srcOrd="5" destOrd="0" presId="urn:microsoft.com/office/officeart/2005/8/layout/vProcess5"/>
    <dgm:cxn modelId="{4DC983C4-9B97-4B35-AD14-6EEE85B5D30B}" type="presParOf" srcId="{88B237FD-55D5-4B7F-9581-0D64A90F4FF2}" destId="{F116E827-2EFB-4830-95C9-14380F14F0EC}" srcOrd="6" destOrd="0" presId="urn:microsoft.com/office/officeart/2005/8/layout/vProcess5"/>
    <dgm:cxn modelId="{35B1AB11-385E-41CB-BE17-687D508580F6}" type="presParOf" srcId="{88B237FD-55D5-4B7F-9581-0D64A90F4FF2}" destId="{A806576A-2C5F-49E8-A17C-CCBD03363906}" srcOrd="7" destOrd="0" presId="urn:microsoft.com/office/officeart/2005/8/layout/vProcess5"/>
    <dgm:cxn modelId="{50BA908B-641C-4D83-8B1B-70EF21D443F3}" type="presParOf" srcId="{88B237FD-55D5-4B7F-9581-0D64A90F4FF2}" destId="{71186210-C416-48A0-B3BB-BA0DA3384DCE}" srcOrd="8" destOrd="0" presId="urn:microsoft.com/office/officeart/2005/8/layout/vProcess5"/>
    <dgm:cxn modelId="{2044C53B-2A51-46FC-B81F-4B2746EAF4BC}" type="presParOf" srcId="{88B237FD-55D5-4B7F-9581-0D64A90F4FF2}" destId="{65D50733-C9E2-46A7-A3E7-D1637691A580}" srcOrd="9" destOrd="0" presId="urn:microsoft.com/office/officeart/2005/8/layout/vProcess5"/>
    <dgm:cxn modelId="{CC8DDEFC-8E70-45E0-A2D1-4F956669B611}" type="presParOf" srcId="{88B237FD-55D5-4B7F-9581-0D64A90F4FF2}" destId="{5C1945DF-0622-4142-BC4A-824E4EEB2277}" srcOrd="10" destOrd="0" presId="urn:microsoft.com/office/officeart/2005/8/layout/vProcess5"/>
    <dgm:cxn modelId="{71CAD4D2-4385-4933-8CD3-872EAC1A0E9F}" type="presParOf" srcId="{88B237FD-55D5-4B7F-9581-0D64A90F4FF2}" destId="{63D9D0EF-667C-40F8-949B-1F446B21F516}" srcOrd="11" destOrd="0" presId="urn:microsoft.com/office/officeart/2005/8/layout/vProcess5"/>
    <dgm:cxn modelId="{0EB23F2E-C65E-4DBD-924A-393A7EBB5E6F}" type="presParOf" srcId="{88B237FD-55D5-4B7F-9581-0D64A90F4FF2}" destId="{0A6C3D58-99E3-4E26-BCE1-34194975BD70}" srcOrd="12" destOrd="0" presId="urn:microsoft.com/office/officeart/2005/8/layout/vProcess5"/>
    <dgm:cxn modelId="{0C3B7752-FCF9-4FE5-9FC0-90E3B18FDB88}" type="presParOf" srcId="{88B237FD-55D5-4B7F-9581-0D64A90F4FF2}" destId="{D4737A18-4FED-4902-A863-5C2225D7464C}" srcOrd="13" destOrd="0" presId="urn:microsoft.com/office/officeart/2005/8/layout/vProcess5"/>
    <dgm:cxn modelId="{E4BE4976-E92A-47EC-9E36-CB58D74543BF}" type="presParOf" srcId="{88B237FD-55D5-4B7F-9581-0D64A90F4FF2}" destId="{46F306B9-71B6-4DE4-A4E3-B9F3400EE33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C8B484-DFBE-4D25-8670-F68921DAB21D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9C4DC9-3F20-47C0-90F9-CB764F8E0975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Одновременно это общество небольших ставок, где скорее тормозят талантливого чтобы средний успел его догнать. </a:t>
          </a:r>
          <a:endParaRPr lang="ru-RU" sz="1600" b="1" dirty="0">
            <a:solidFill>
              <a:schemeClr val="tx1"/>
            </a:solidFill>
          </a:endParaRPr>
        </a:p>
      </dgm:t>
    </dgm:pt>
    <dgm:pt modelId="{5364995C-EB55-4D59-BF71-E71796065641}" type="parTrans" cxnId="{B5AF400E-86AE-413F-9B36-C60A1C3C4CD0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113299A7-F904-4E4E-A6F5-5CD9EFDB8C98}" type="sibTrans" cxnId="{B5AF400E-86AE-413F-9B36-C60A1C3C4CD0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88048BCC-0284-40BB-A023-15C9167E991C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Бедность не угрожает людям, они трудятся совместно, и помогают друг другу, здесь не порицают созерцательных, все работают но умеренно, виды работ сменяют друг друга. </a:t>
          </a:r>
          <a:endParaRPr lang="ru-RU" sz="1600" b="1" dirty="0" smtClean="0">
            <a:solidFill>
              <a:schemeClr val="tx1"/>
            </a:solidFill>
          </a:endParaRPr>
        </a:p>
      </dgm:t>
    </dgm:pt>
    <dgm:pt modelId="{8A9B021C-1B56-4F2B-8377-29502977FBFA}" type="parTrans" cxnId="{583226B0-1E10-4E71-ABDC-DB460109BCD1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E00041E9-3E1C-43A1-8D8E-B16CA2649746}" type="sibTrans" cxnId="{583226B0-1E10-4E71-ABDC-DB460109BCD1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98490225-75EC-4B02-A854-11CC5AE5A857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Сексуальные отношения ограничены табу, социальным статусом. Чем он выше, тем разборчивее человек в отношении с противоположным полом, тем более социально значимым является брак. </a:t>
          </a:r>
          <a:endParaRPr lang="ru-RU" sz="1600" b="1" dirty="0" smtClean="0">
            <a:solidFill>
              <a:schemeClr val="tx1"/>
            </a:solidFill>
          </a:endParaRPr>
        </a:p>
      </dgm:t>
    </dgm:pt>
    <dgm:pt modelId="{987A487F-49CB-4021-96D5-AB49CABA542D}" type="parTrans" cxnId="{A6AC41BB-8851-4BF3-9BCF-321B291C3E45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A05F8FAC-FDA4-4F94-9116-CC2963F0C6B2}" type="sibTrans" cxnId="{A6AC41BB-8851-4BF3-9BCF-321B291C3E45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69D38660-F401-4602-A4C9-D064E20200EE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Брак не вечен. Допустимы разводы, расставания. Новые браки. Все это сопровождается определенными ритуалами. </a:t>
          </a:r>
          <a:endParaRPr lang="ru-RU" sz="1600" b="1" dirty="0">
            <a:solidFill>
              <a:schemeClr val="tx1"/>
            </a:solidFill>
          </a:endParaRPr>
        </a:p>
      </dgm:t>
    </dgm:pt>
    <dgm:pt modelId="{5082CFBF-7AC5-4230-A303-82FA5FFBE4B6}" type="parTrans" cxnId="{09EEB0F2-CAE0-4AD7-8957-ACD83425CF4B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577FC735-F2FE-4B7F-80EC-2F9B4265F16C}" type="sibTrans" cxnId="{09EEB0F2-CAE0-4AD7-8957-ACD83425CF4B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EA72AF43-5068-4E44-A257-F0566CB50361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Нет тесных связей между родителями и детьми, поэтому если и возникают какие-либо конфликты между ними, то решаются они безболезненно для обеих сторон.</a:t>
          </a:r>
          <a:endParaRPr lang="ru-RU" sz="1600" b="1" dirty="0" smtClean="0">
            <a:solidFill>
              <a:schemeClr val="tx1"/>
            </a:solidFill>
          </a:endParaRPr>
        </a:p>
      </dgm:t>
    </dgm:pt>
    <dgm:pt modelId="{BDC74A64-FB09-4F8E-89EE-CC38D7E63234}" type="parTrans" cxnId="{581BDC14-E482-48A9-B4AE-AA1AE3500326}">
      <dgm:prSet/>
      <dgm:spPr/>
      <dgm:t>
        <a:bodyPr/>
        <a:lstStyle/>
        <a:p>
          <a:endParaRPr lang="ru-RU"/>
        </a:p>
      </dgm:t>
    </dgm:pt>
    <dgm:pt modelId="{10FC0C7F-A2EF-4800-AEA4-5DE8A6F5F156}" type="sibTrans" cxnId="{581BDC14-E482-48A9-B4AE-AA1AE3500326}">
      <dgm:prSet/>
      <dgm:spPr/>
      <dgm:t>
        <a:bodyPr/>
        <a:lstStyle/>
        <a:p>
          <a:endParaRPr lang="ru-RU"/>
        </a:p>
      </dgm:t>
    </dgm:pt>
    <dgm:pt modelId="{9EBBC982-C630-4413-87B1-4EDCB5D30418}" type="pres">
      <dgm:prSet presAssocID="{A5C8B484-DFBE-4D25-8670-F68921DAB21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9AB23-0374-474E-B707-E5D4FBBC1973}" type="pres">
      <dgm:prSet presAssocID="{A5C8B484-DFBE-4D25-8670-F68921DAB21D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53F59E23-26A4-4CC5-9E0D-EDF154DBD04F}" type="pres">
      <dgm:prSet presAssocID="{A5C8B484-DFBE-4D25-8670-F68921DAB21D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07BAE-EF8E-44F7-B083-EADDB7727A49}" type="pres">
      <dgm:prSet presAssocID="{A5C8B484-DFBE-4D25-8670-F68921DAB21D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2F1EA-931F-4D81-B3EE-771FCCE3A0FF}" type="pres">
      <dgm:prSet presAssocID="{A5C8B484-DFBE-4D25-8670-F68921DAB21D}" presName="FiveNodes_3" presStyleLbl="node1" presStyleIdx="2" presStyleCnt="5" custLinFactNeighborX="291" custLinFactNeighborY="-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6242A-3833-4225-8FAA-C07F80DCBBAA}" type="pres">
      <dgm:prSet presAssocID="{A5C8B484-DFBE-4D25-8670-F68921DAB21D}" presName="FiveNodes_4" presStyleLbl="node1" presStyleIdx="3" presStyleCnt="5" custLinFactNeighborX="-1794" custLinFactNeighborY="-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507E3-8A11-4BE3-9998-839DCE094BAC}" type="pres">
      <dgm:prSet presAssocID="{A5C8B484-DFBE-4D25-8670-F68921DAB21D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69C5E-B198-44F2-AE42-67B723D6EA9E}" type="pres">
      <dgm:prSet presAssocID="{A5C8B484-DFBE-4D25-8670-F68921DAB21D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E870F-7F26-4910-B661-C717293E5A6E}" type="pres">
      <dgm:prSet presAssocID="{A5C8B484-DFBE-4D25-8670-F68921DAB21D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FF296-03A8-4E5D-B9CB-02520694151C}" type="pres">
      <dgm:prSet presAssocID="{A5C8B484-DFBE-4D25-8670-F68921DAB21D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2D6F8-211B-4557-9C46-A6EE7CBDD270}" type="pres">
      <dgm:prSet presAssocID="{A5C8B484-DFBE-4D25-8670-F68921DAB21D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DA1B4-B83C-46E3-B993-5F3F11044415}" type="pres">
      <dgm:prSet presAssocID="{A5C8B484-DFBE-4D25-8670-F68921DAB21D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4AE2A-8909-4451-9DAA-69A3762CA7B1}" type="pres">
      <dgm:prSet presAssocID="{A5C8B484-DFBE-4D25-8670-F68921DAB21D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F8E8D-A97A-48DD-AFC5-8AA9DFE897AE}" type="pres">
      <dgm:prSet presAssocID="{A5C8B484-DFBE-4D25-8670-F68921DAB21D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2AC60-8FD4-463E-8FC5-265DD5F038CF}" type="pres">
      <dgm:prSet presAssocID="{A5C8B484-DFBE-4D25-8670-F68921DAB21D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2BE0C-D919-4537-9776-921C4975643E}" type="pres">
      <dgm:prSet presAssocID="{A5C8B484-DFBE-4D25-8670-F68921DAB21D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1BDC14-E482-48A9-B4AE-AA1AE3500326}" srcId="{A5C8B484-DFBE-4D25-8670-F68921DAB21D}" destId="{EA72AF43-5068-4E44-A257-F0566CB50361}" srcOrd="3" destOrd="0" parTransId="{BDC74A64-FB09-4F8E-89EE-CC38D7E63234}" sibTransId="{10FC0C7F-A2EF-4800-AEA4-5DE8A6F5F156}"/>
    <dgm:cxn modelId="{9392CE86-0C3F-4661-8784-CC8812869BD0}" type="presOf" srcId="{88048BCC-0284-40BB-A023-15C9167E991C}" destId="{7B007BAE-EF8E-44F7-B083-EADDB7727A49}" srcOrd="0" destOrd="0" presId="urn:microsoft.com/office/officeart/2005/8/layout/vProcess5"/>
    <dgm:cxn modelId="{895432DA-6C6C-4E95-8CF8-2A34F3D1EF75}" type="presOf" srcId="{E00041E9-3E1C-43A1-8D8E-B16CA2649746}" destId="{6FCE870F-7F26-4910-B661-C717293E5A6E}" srcOrd="0" destOrd="0" presId="urn:microsoft.com/office/officeart/2005/8/layout/vProcess5"/>
    <dgm:cxn modelId="{01178D92-F248-4049-AFE7-462AA1E9E034}" type="presOf" srcId="{EA72AF43-5068-4E44-A257-F0566CB50361}" destId="{53E6242A-3833-4225-8FAA-C07F80DCBBAA}" srcOrd="0" destOrd="0" presId="urn:microsoft.com/office/officeart/2005/8/layout/vProcess5"/>
    <dgm:cxn modelId="{3FE7035D-439A-4F80-A489-A31876B496EC}" type="presOf" srcId="{10FC0C7F-A2EF-4800-AEA4-5DE8A6F5F156}" destId="{E102D6F8-211B-4557-9C46-A6EE7CBDD270}" srcOrd="0" destOrd="0" presId="urn:microsoft.com/office/officeart/2005/8/layout/vProcess5"/>
    <dgm:cxn modelId="{A6AC41BB-8851-4BF3-9BCF-321B291C3E45}" srcId="{A5C8B484-DFBE-4D25-8670-F68921DAB21D}" destId="{98490225-75EC-4B02-A854-11CC5AE5A857}" srcOrd="2" destOrd="0" parTransId="{987A487F-49CB-4021-96D5-AB49CABA542D}" sibTransId="{A05F8FAC-FDA4-4F94-9116-CC2963F0C6B2}"/>
    <dgm:cxn modelId="{F1890208-9DE5-4D73-BE1C-6942DD2AC788}" type="presOf" srcId="{969C4DC9-3F20-47C0-90F9-CB764F8E0975}" destId="{53F59E23-26A4-4CC5-9E0D-EDF154DBD04F}" srcOrd="0" destOrd="0" presId="urn:microsoft.com/office/officeart/2005/8/layout/vProcess5"/>
    <dgm:cxn modelId="{46C48360-D159-4D02-9A49-80A3C9AA34B0}" type="presOf" srcId="{98490225-75EC-4B02-A854-11CC5AE5A857}" destId="{BC62F1EA-931F-4D81-B3EE-771FCCE3A0FF}" srcOrd="0" destOrd="0" presId="urn:microsoft.com/office/officeart/2005/8/layout/vProcess5"/>
    <dgm:cxn modelId="{025A2756-B906-4FCB-A8E7-400901C21DA8}" type="presOf" srcId="{A05F8FAC-FDA4-4F94-9116-CC2963F0C6B2}" destId="{9F6FF296-03A8-4E5D-B9CB-02520694151C}" srcOrd="0" destOrd="0" presId="urn:microsoft.com/office/officeart/2005/8/layout/vProcess5"/>
    <dgm:cxn modelId="{09EEB0F2-CAE0-4AD7-8957-ACD83425CF4B}" srcId="{A5C8B484-DFBE-4D25-8670-F68921DAB21D}" destId="{69D38660-F401-4602-A4C9-D064E20200EE}" srcOrd="4" destOrd="0" parTransId="{5082CFBF-7AC5-4230-A303-82FA5FFBE4B6}" sibTransId="{577FC735-F2FE-4B7F-80EC-2F9B4265F16C}"/>
    <dgm:cxn modelId="{583226B0-1E10-4E71-ABDC-DB460109BCD1}" srcId="{A5C8B484-DFBE-4D25-8670-F68921DAB21D}" destId="{88048BCC-0284-40BB-A023-15C9167E991C}" srcOrd="1" destOrd="0" parTransId="{8A9B021C-1B56-4F2B-8377-29502977FBFA}" sibTransId="{E00041E9-3E1C-43A1-8D8E-B16CA2649746}"/>
    <dgm:cxn modelId="{742EACBA-DD7B-410A-8753-945276F206AD}" type="presOf" srcId="{969C4DC9-3F20-47C0-90F9-CB764F8E0975}" destId="{4C6DA1B4-B83C-46E3-B993-5F3F11044415}" srcOrd="1" destOrd="0" presId="urn:microsoft.com/office/officeart/2005/8/layout/vProcess5"/>
    <dgm:cxn modelId="{074984D3-9417-4592-A431-FC99F1281B82}" type="presOf" srcId="{113299A7-F904-4E4E-A6F5-5CD9EFDB8C98}" destId="{F8E69C5E-B198-44F2-AE42-67B723D6EA9E}" srcOrd="0" destOrd="0" presId="urn:microsoft.com/office/officeart/2005/8/layout/vProcess5"/>
    <dgm:cxn modelId="{B5AF400E-86AE-413F-9B36-C60A1C3C4CD0}" srcId="{A5C8B484-DFBE-4D25-8670-F68921DAB21D}" destId="{969C4DC9-3F20-47C0-90F9-CB764F8E0975}" srcOrd="0" destOrd="0" parTransId="{5364995C-EB55-4D59-BF71-E71796065641}" sibTransId="{113299A7-F904-4E4E-A6F5-5CD9EFDB8C98}"/>
    <dgm:cxn modelId="{E655EE08-58B7-406F-81D1-B91437754BE1}" type="presOf" srcId="{88048BCC-0284-40BB-A023-15C9167E991C}" destId="{BF94AE2A-8909-4451-9DAA-69A3762CA7B1}" srcOrd="1" destOrd="0" presId="urn:microsoft.com/office/officeart/2005/8/layout/vProcess5"/>
    <dgm:cxn modelId="{478EDEDF-494B-45F3-BCF0-BE18CA3B2992}" type="presOf" srcId="{98490225-75EC-4B02-A854-11CC5AE5A857}" destId="{046F8E8D-A97A-48DD-AFC5-8AA9DFE897AE}" srcOrd="1" destOrd="0" presId="urn:microsoft.com/office/officeart/2005/8/layout/vProcess5"/>
    <dgm:cxn modelId="{CFFDD2ED-C037-4BB9-BB85-DBE0E8580076}" type="presOf" srcId="{EA72AF43-5068-4E44-A257-F0566CB50361}" destId="{95B2AC60-8FD4-463E-8FC5-265DD5F038CF}" srcOrd="1" destOrd="0" presId="urn:microsoft.com/office/officeart/2005/8/layout/vProcess5"/>
    <dgm:cxn modelId="{BE0E7C2B-BCE4-4409-B8CA-59FCDD4070B3}" type="presOf" srcId="{A5C8B484-DFBE-4D25-8670-F68921DAB21D}" destId="{9EBBC982-C630-4413-87B1-4EDCB5D30418}" srcOrd="0" destOrd="0" presId="urn:microsoft.com/office/officeart/2005/8/layout/vProcess5"/>
    <dgm:cxn modelId="{A8DBB288-B0D2-4D44-8F0E-39C5D85F7AB7}" type="presOf" srcId="{69D38660-F401-4602-A4C9-D064E20200EE}" destId="{53F2BE0C-D919-4537-9776-921C4975643E}" srcOrd="1" destOrd="0" presId="urn:microsoft.com/office/officeart/2005/8/layout/vProcess5"/>
    <dgm:cxn modelId="{1DD62268-5E49-4E86-AC4B-04F6E487045F}" type="presOf" srcId="{69D38660-F401-4602-A4C9-D064E20200EE}" destId="{F16507E3-8A11-4BE3-9998-839DCE094BAC}" srcOrd="0" destOrd="0" presId="urn:microsoft.com/office/officeart/2005/8/layout/vProcess5"/>
    <dgm:cxn modelId="{2BE350E8-27BB-4EEA-8129-A4C5F004088E}" type="presParOf" srcId="{9EBBC982-C630-4413-87B1-4EDCB5D30418}" destId="{B969AB23-0374-474E-B707-E5D4FBBC1973}" srcOrd="0" destOrd="0" presId="urn:microsoft.com/office/officeart/2005/8/layout/vProcess5"/>
    <dgm:cxn modelId="{209CC209-AC07-4F1A-A89E-A0B47F0C0052}" type="presParOf" srcId="{9EBBC982-C630-4413-87B1-4EDCB5D30418}" destId="{53F59E23-26A4-4CC5-9E0D-EDF154DBD04F}" srcOrd="1" destOrd="0" presId="urn:microsoft.com/office/officeart/2005/8/layout/vProcess5"/>
    <dgm:cxn modelId="{AFB55AB4-4A31-418B-BBB0-26D0A3D26BCA}" type="presParOf" srcId="{9EBBC982-C630-4413-87B1-4EDCB5D30418}" destId="{7B007BAE-EF8E-44F7-B083-EADDB7727A49}" srcOrd="2" destOrd="0" presId="urn:microsoft.com/office/officeart/2005/8/layout/vProcess5"/>
    <dgm:cxn modelId="{A896D59F-8B2C-4B3C-8A2B-D09B84C196D0}" type="presParOf" srcId="{9EBBC982-C630-4413-87B1-4EDCB5D30418}" destId="{BC62F1EA-931F-4D81-B3EE-771FCCE3A0FF}" srcOrd="3" destOrd="0" presId="urn:microsoft.com/office/officeart/2005/8/layout/vProcess5"/>
    <dgm:cxn modelId="{07B3BB5C-7BA3-42B3-A209-3F398090B4FD}" type="presParOf" srcId="{9EBBC982-C630-4413-87B1-4EDCB5D30418}" destId="{53E6242A-3833-4225-8FAA-C07F80DCBBAA}" srcOrd="4" destOrd="0" presId="urn:microsoft.com/office/officeart/2005/8/layout/vProcess5"/>
    <dgm:cxn modelId="{5BCAA4AE-06F3-43B9-95DD-31C94185C2F1}" type="presParOf" srcId="{9EBBC982-C630-4413-87B1-4EDCB5D30418}" destId="{F16507E3-8A11-4BE3-9998-839DCE094BAC}" srcOrd="5" destOrd="0" presId="urn:microsoft.com/office/officeart/2005/8/layout/vProcess5"/>
    <dgm:cxn modelId="{61603A4C-BBFA-4BD1-AE23-51831C7A3702}" type="presParOf" srcId="{9EBBC982-C630-4413-87B1-4EDCB5D30418}" destId="{F8E69C5E-B198-44F2-AE42-67B723D6EA9E}" srcOrd="6" destOrd="0" presId="urn:microsoft.com/office/officeart/2005/8/layout/vProcess5"/>
    <dgm:cxn modelId="{DCDD8D9C-821C-4893-A2AE-E459B5353AB2}" type="presParOf" srcId="{9EBBC982-C630-4413-87B1-4EDCB5D30418}" destId="{6FCE870F-7F26-4910-B661-C717293E5A6E}" srcOrd="7" destOrd="0" presId="urn:microsoft.com/office/officeart/2005/8/layout/vProcess5"/>
    <dgm:cxn modelId="{1289FE57-E255-44EE-BB55-9F7216889D96}" type="presParOf" srcId="{9EBBC982-C630-4413-87B1-4EDCB5D30418}" destId="{9F6FF296-03A8-4E5D-B9CB-02520694151C}" srcOrd="8" destOrd="0" presId="urn:microsoft.com/office/officeart/2005/8/layout/vProcess5"/>
    <dgm:cxn modelId="{AF5FE4DA-470D-4B63-8366-6A6417062832}" type="presParOf" srcId="{9EBBC982-C630-4413-87B1-4EDCB5D30418}" destId="{E102D6F8-211B-4557-9C46-A6EE7CBDD270}" srcOrd="9" destOrd="0" presId="urn:microsoft.com/office/officeart/2005/8/layout/vProcess5"/>
    <dgm:cxn modelId="{C9AB5769-B1AE-45EF-A8BE-F579CBC57289}" type="presParOf" srcId="{9EBBC982-C630-4413-87B1-4EDCB5D30418}" destId="{4C6DA1B4-B83C-46E3-B993-5F3F11044415}" srcOrd="10" destOrd="0" presId="urn:microsoft.com/office/officeart/2005/8/layout/vProcess5"/>
    <dgm:cxn modelId="{9C9C1718-2B0A-4E89-8B15-F7C63204BDFB}" type="presParOf" srcId="{9EBBC982-C630-4413-87B1-4EDCB5D30418}" destId="{BF94AE2A-8909-4451-9DAA-69A3762CA7B1}" srcOrd="11" destOrd="0" presId="urn:microsoft.com/office/officeart/2005/8/layout/vProcess5"/>
    <dgm:cxn modelId="{5944E433-078A-4261-9061-234430886662}" type="presParOf" srcId="{9EBBC982-C630-4413-87B1-4EDCB5D30418}" destId="{046F8E8D-A97A-48DD-AFC5-8AA9DFE897AE}" srcOrd="12" destOrd="0" presId="urn:microsoft.com/office/officeart/2005/8/layout/vProcess5"/>
    <dgm:cxn modelId="{DF396F30-F2CA-44E2-B5B5-19D700F7F8FA}" type="presParOf" srcId="{9EBBC982-C630-4413-87B1-4EDCB5D30418}" destId="{95B2AC60-8FD4-463E-8FC5-265DD5F038CF}" srcOrd="13" destOrd="0" presId="urn:microsoft.com/office/officeart/2005/8/layout/vProcess5"/>
    <dgm:cxn modelId="{CC073DEE-F056-4E09-8654-308A0E0092DD}" type="presParOf" srcId="{9EBBC982-C630-4413-87B1-4EDCB5D30418}" destId="{53F2BE0C-D919-4537-9776-921C4975643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4EEE3F-791E-42BC-8ADF-D32B36E5A176}">
      <dsp:nvSpPr>
        <dsp:cNvPr id="0" name=""/>
        <dsp:cNvSpPr/>
      </dsp:nvSpPr>
      <dsp:spPr>
        <a:xfrm>
          <a:off x="0" y="0"/>
          <a:ext cx="6542054" cy="959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Меньшее количество во невротического выбора, не такая разнообразная культура. Большее количество выбора в межличностных отношениях.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0"/>
        <a:ext cx="5451025" cy="959146"/>
      </dsp:txXfrm>
    </dsp:sp>
    <dsp:sp modelId="{1E2E4947-FC00-48A6-8984-01943CC51FE3}">
      <dsp:nvSpPr>
        <dsp:cNvPr id="0" name=""/>
        <dsp:cNvSpPr/>
      </dsp:nvSpPr>
      <dsp:spPr>
        <a:xfrm>
          <a:off x="488530" y="1092361"/>
          <a:ext cx="6542054" cy="959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Ритуализированные</a:t>
          </a:r>
          <a:r>
            <a:rPr lang="ru-RU" sz="1600" b="1" kern="1200" dirty="0" smtClean="0">
              <a:solidFill>
                <a:schemeClr val="tx1"/>
              </a:solidFill>
            </a:rPr>
            <a:t> блоки жизни, табу, внутри которых большая степень свободы.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88530" y="1092361"/>
        <a:ext cx="5430079" cy="959146"/>
      </dsp:txXfrm>
    </dsp:sp>
    <dsp:sp modelId="{7F391799-2523-4280-9094-2BA3A49BA06A}">
      <dsp:nvSpPr>
        <dsp:cNvPr id="0" name=""/>
        <dsp:cNvSpPr/>
      </dsp:nvSpPr>
      <dsp:spPr>
        <a:xfrm>
          <a:off x="977060" y="2184722"/>
          <a:ext cx="6542054" cy="959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Включенность в мир взрослых сразу, нет искусственных подразделений школы игры, дети не строят кораблики, а осваивают настоящие лодки, посильно трудятся.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977060" y="2184722"/>
        <a:ext cx="5430079" cy="959146"/>
      </dsp:txXfrm>
    </dsp:sp>
    <dsp:sp modelId="{035A0C4C-18CE-4C15-BECA-0778246470BF}">
      <dsp:nvSpPr>
        <dsp:cNvPr id="0" name=""/>
        <dsp:cNvSpPr/>
      </dsp:nvSpPr>
      <dsp:spPr>
        <a:xfrm>
          <a:off x="1465590" y="3277084"/>
          <a:ext cx="6542054" cy="959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Многообразие человеческих характеров, которые осваиваются детьми в течении жизни. Смена местожительства.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465590" y="3277084"/>
        <a:ext cx="5430079" cy="959146"/>
      </dsp:txXfrm>
    </dsp:sp>
    <dsp:sp modelId="{1E088BC6-64C1-437D-BC8C-1B70DA5DA5C1}">
      <dsp:nvSpPr>
        <dsp:cNvPr id="0" name=""/>
        <dsp:cNvSpPr/>
      </dsp:nvSpPr>
      <dsp:spPr>
        <a:xfrm>
          <a:off x="1954120" y="4369445"/>
          <a:ext cx="6542054" cy="959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Знание основных человеческих реалий жизнь, смерть, рождение - все это носит не индивидуальный, а </a:t>
          </a:r>
          <a:r>
            <a:rPr lang="ru-RU" sz="1600" b="1" kern="1200" dirty="0" err="1" smtClean="0">
              <a:solidFill>
                <a:schemeClr val="tx1"/>
              </a:solidFill>
            </a:rPr>
            <a:t>дезиндивидуализированный</a:t>
          </a:r>
          <a:r>
            <a:rPr lang="ru-RU" sz="1600" b="1" kern="1200" dirty="0" smtClean="0">
              <a:solidFill>
                <a:schemeClr val="tx1"/>
              </a:solidFill>
            </a:rPr>
            <a:t> характер.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954120" y="4369445"/>
        <a:ext cx="5430079" cy="959146"/>
      </dsp:txXfrm>
    </dsp:sp>
    <dsp:sp modelId="{F116E827-2EFB-4830-95C9-14380F14F0EC}">
      <dsp:nvSpPr>
        <dsp:cNvPr id="0" name=""/>
        <dsp:cNvSpPr/>
      </dsp:nvSpPr>
      <dsp:spPr>
        <a:xfrm>
          <a:off x="5918609" y="700709"/>
          <a:ext cx="623445" cy="6234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>
            <a:solidFill>
              <a:schemeClr val="tx1"/>
            </a:solidFill>
          </a:endParaRPr>
        </a:p>
      </dsp:txBody>
      <dsp:txXfrm>
        <a:off x="5918609" y="700709"/>
        <a:ext cx="623445" cy="623445"/>
      </dsp:txXfrm>
    </dsp:sp>
    <dsp:sp modelId="{A806576A-2C5F-49E8-A17C-CCBD03363906}">
      <dsp:nvSpPr>
        <dsp:cNvPr id="0" name=""/>
        <dsp:cNvSpPr/>
      </dsp:nvSpPr>
      <dsp:spPr>
        <a:xfrm>
          <a:off x="6407139" y="1793071"/>
          <a:ext cx="623445" cy="6234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3572283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3"/>
              <a:satOff val="-4598"/>
              <a:lumOff val="-3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>
            <a:solidFill>
              <a:schemeClr val="tx1"/>
            </a:solidFill>
          </a:endParaRPr>
        </a:p>
      </dsp:txBody>
      <dsp:txXfrm>
        <a:off x="6407139" y="1793071"/>
        <a:ext cx="623445" cy="623445"/>
      </dsp:txXfrm>
    </dsp:sp>
    <dsp:sp modelId="{71186210-C416-48A0-B3BB-BA0DA3384DCE}">
      <dsp:nvSpPr>
        <dsp:cNvPr id="0" name=""/>
        <dsp:cNvSpPr/>
      </dsp:nvSpPr>
      <dsp:spPr>
        <a:xfrm>
          <a:off x="6895669" y="2869446"/>
          <a:ext cx="623445" cy="6234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7144567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7"/>
              <a:satOff val="-9195"/>
              <a:lumOff val="-7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>
            <a:solidFill>
              <a:schemeClr val="tx1"/>
            </a:solidFill>
          </a:endParaRPr>
        </a:p>
      </dsp:txBody>
      <dsp:txXfrm>
        <a:off x="6895669" y="2869446"/>
        <a:ext cx="623445" cy="623445"/>
      </dsp:txXfrm>
    </dsp:sp>
    <dsp:sp modelId="{65D50733-C9E2-46A7-A3E7-D1637691A580}">
      <dsp:nvSpPr>
        <dsp:cNvPr id="0" name=""/>
        <dsp:cNvSpPr/>
      </dsp:nvSpPr>
      <dsp:spPr>
        <a:xfrm>
          <a:off x="7384199" y="3972465"/>
          <a:ext cx="623445" cy="6234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>
            <a:solidFill>
              <a:schemeClr val="tx1"/>
            </a:solidFill>
          </a:endParaRPr>
        </a:p>
      </dsp:txBody>
      <dsp:txXfrm>
        <a:off x="7384199" y="3972465"/>
        <a:ext cx="623445" cy="6234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F59E23-26A4-4CC5-9E0D-EDF154DBD04F}">
      <dsp:nvSpPr>
        <dsp:cNvPr id="0" name=""/>
        <dsp:cNvSpPr/>
      </dsp:nvSpPr>
      <dsp:spPr>
        <a:xfrm>
          <a:off x="0" y="0"/>
          <a:ext cx="6550611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Одновременно это общество небольших ставок, где скорее тормозят талантливого чтобы средний успел его догнать.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0"/>
        <a:ext cx="5253171" cy="1140606"/>
      </dsp:txXfrm>
    </dsp:sp>
    <dsp:sp modelId="{7B007BAE-EF8E-44F7-B083-EADDB7727A49}">
      <dsp:nvSpPr>
        <dsp:cNvPr id="0" name=""/>
        <dsp:cNvSpPr/>
      </dsp:nvSpPr>
      <dsp:spPr>
        <a:xfrm>
          <a:off x="489169" y="1299024"/>
          <a:ext cx="6550611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Бедность не угрожает людям, они трудятся совместно, и помогают друг другу, здесь не порицают созерцательных, все работают но умеренно, виды работ сменяют друг друга. </a:t>
          </a:r>
          <a:endParaRPr lang="ru-RU" sz="1600" b="1" kern="1200" dirty="0" smtClean="0">
            <a:solidFill>
              <a:schemeClr val="tx1"/>
            </a:solidFill>
          </a:endParaRPr>
        </a:p>
      </dsp:txBody>
      <dsp:txXfrm>
        <a:off x="489169" y="1299024"/>
        <a:ext cx="5320048" cy="1140606"/>
      </dsp:txXfrm>
    </dsp:sp>
    <dsp:sp modelId="{BC62F1EA-931F-4D81-B3EE-771FCCE3A0FF}">
      <dsp:nvSpPr>
        <dsp:cNvPr id="0" name=""/>
        <dsp:cNvSpPr/>
      </dsp:nvSpPr>
      <dsp:spPr>
        <a:xfrm>
          <a:off x="997400" y="2592288"/>
          <a:ext cx="6550611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Сексуальные отношения ограничены табу, социальным статусом. Чем он выше, тем разборчивее человек в отношении с противоположным полом, тем более социально значимым является брак. </a:t>
          </a:r>
          <a:endParaRPr lang="ru-RU" sz="1600" b="1" kern="1200" dirty="0" smtClean="0">
            <a:solidFill>
              <a:schemeClr val="tx1"/>
            </a:solidFill>
          </a:endParaRPr>
        </a:p>
      </dsp:txBody>
      <dsp:txXfrm>
        <a:off x="997400" y="2592288"/>
        <a:ext cx="5320048" cy="1140606"/>
      </dsp:txXfrm>
    </dsp:sp>
    <dsp:sp modelId="{53E6242A-3833-4225-8FAA-C07F80DCBBAA}">
      <dsp:nvSpPr>
        <dsp:cNvPr id="0" name=""/>
        <dsp:cNvSpPr/>
      </dsp:nvSpPr>
      <dsp:spPr>
        <a:xfrm>
          <a:off x="1349989" y="3888427"/>
          <a:ext cx="6550611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Нет тесных связей между родителями и детьми, поэтому если и возникают какие-либо конфликты между ними, то решаются они безболезненно для обеих сторон.</a:t>
          </a:r>
          <a:endParaRPr lang="ru-RU" sz="1600" b="1" kern="1200" dirty="0" smtClean="0">
            <a:solidFill>
              <a:schemeClr val="tx1"/>
            </a:solidFill>
          </a:endParaRPr>
        </a:p>
      </dsp:txBody>
      <dsp:txXfrm>
        <a:off x="1349989" y="3888427"/>
        <a:ext cx="5320048" cy="1140606"/>
      </dsp:txXfrm>
    </dsp:sp>
    <dsp:sp modelId="{F16507E3-8A11-4BE3-9998-839DCE094BAC}">
      <dsp:nvSpPr>
        <dsp:cNvPr id="0" name=""/>
        <dsp:cNvSpPr/>
      </dsp:nvSpPr>
      <dsp:spPr>
        <a:xfrm>
          <a:off x="1956676" y="5196097"/>
          <a:ext cx="6550611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Брак не вечен. Допустимы разводы, расставания. Новые браки. Все это сопровождается определенными ритуалами.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956676" y="5196097"/>
        <a:ext cx="5320048" cy="1140606"/>
      </dsp:txXfrm>
    </dsp:sp>
    <dsp:sp modelId="{F8E69C5E-B198-44F2-AE42-67B723D6EA9E}">
      <dsp:nvSpPr>
        <dsp:cNvPr id="0" name=""/>
        <dsp:cNvSpPr/>
      </dsp:nvSpPr>
      <dsp:spPr>
        <a:xfrm>
          <a:off x="5809217" y="833276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5809217" y="833276"/>
        <a:ext cx="741394" cy="741394"/>
      </dsp:txXfrm>
    </dsp:sp>
    <dsp:sp modelId="{6FCE870F-7F26-4910-B661-C717293E5A6E}">
      <dsp:nvSpPr>
        <dsp:cNvPr id="0" name=""/>
        <dsp:cNvSpPr/>
      </dsp:nvSpPr>
      <dsp:spPr>
        <a:xfrm>
          <a:off x="6298386" y="2132300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6298386" y="2132300"/>
        <a:ext cx="741394" cy="741394"/>
      </dsp:txXfrm>
    </dsp:sp>
    <dsp:sp modelId="{9F6FF296-03A8-4E5D-B9CB-02520694151C}">
      <dsp:nvSpPr>
        <dsp:cNvPr id="0" name=""/>
        <dsp:cNvSpPr/>
      </dsp:nvSpPr>
      <dsp:spPr>
        <a:xfrm>
          <a:off x="6787555" y="3412315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6787555" y="3412315"/>
        <a:ext cx="741394" cy="741394"/>
      </dsp:txXfrm>
    </dsp:sp>
    <dsp:sp modelId="{E102D6F8-211B-4557-9C46-A6EE7CBDD270}">
      <dsp:nvSpPr>
        <dsp:cNvPr id="0" name=""/>
        <dsp:cNvSpPr/>
      </dsp:nvSpPr>
      <dsp:spPr>
        <a:xfrm>
          <a:off x="7276724" y="4724012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7276724" y="4724012"/>
        <a:ext cx="741394" cy="741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11A-5C59-4120-B4FF-4078DBD5BDCE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800C1-688B-4EB8-8D25-EE5174D7AB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115667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Маргарет Мид</a:t>
            </a:r>
            <a:br>
              <a:rPr lang="ru-RU" sz="5400" b="1" i="1" dirty="0" smtClean="0"/>
            </a:br>
            <a:r>
              <a:rPr lang="ru-RU" sz="5400" b="1" i="1" dirty="0" smtClean="0"/>
              <a:t>«Взросление на Самоа» 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86916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Презентацию подготовила: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тудентка 3 курса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социологического факультета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МГУ им. М.В. Ломоносова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Сущенко Ольга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686800" cy="3730426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СПАСИБО </a:t>
            </a:r>
            <a:br>
              <a:rPr lang="ru-RU" sz="8000" b="1" dirty="0" smtClean="0"/>
            </a:br>
            <a:r>
              <a:rPr lang="ru-RU" sz="8000" b="1" dirty="0" smtClean="0"/>
              <a:t>ЗА ВНИМАНИЕ!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и предмет исследования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680520" cy="54452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Маргарет Мид пожелала исследовать </a:t>
            </a:r>
            <a:r>
              <a:rPr lang="ru-RU" b="1" dirty="0"/>
              <a:t>влияние цивилизации на развитие человека в пубертатный период</a:t>
            </a:r>
            <a:r>
              <a:rPr lang="ru-RU" dirty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Предметом </a:t>
            </a:r>
            <a:r>
              <a:rPr lang="ru-RU" dirty="0"/>
              <a:t>исследования этнографов были </a:t>
            </a:r>
            <a:r>
              <a:rPr lang="ru-RU" b="1" dirty="0">
                <a:solidFill>
                  <a:srgbClr val="C00000"/>
                </a:solidFill>
              </a:rPr>
              <a:t>примитивные народы</a:t>
            </a:r>
            <a:r>
              <a:rPr lang="ru-RU" dirty="0"/>
              <a:t>, имеющие за своей спиной тысячелетия исторического развития по путям, совершенно отличным от европейской и американской цивилизации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 r="10622"/>
          <a:stretch>
            <a:fillRect/>
          </a:stretch>
        </p:blipFill>
        <p:spPr bwMode="auto">
          <a:xfrm>
            <a:off x="4427984" y="1340768"/>
            <a:ext cx="4536504" cy="376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Главные вопросы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Являются </a:t>
            </a:r>
            <a:r>
              <a:rPr lang="ru-RU" dirty="0"/>
              <a:t>ли проблемы, будоражащие наших подростков, </a:t>
            </a:r>
            <a:r>
              <a:rPr lang="ru-RU" dirty="0">
                <a:solidFill>
                  <a:srgbClr val="C00000"/>
                </a:solidFill>
              </a:rPr>
              <a:t>порождением подросткового периода</a:t>
            </a:r>
            <a:r>
              <a:rPr lang="ru-RU" dirty="0"/>
              <a:t>, как такового или они </a:t>
            </a:r>
            <a:r>
              <a:rPr lang="ru-RU" dirty="0">
                <a:solidFill>
                  <a:srgbClr val="C00000"/>
                </a:solidFill>
              </a:rPr>
              <a:t>продукт цивилизации</a:t>
            </a:r>
            <a:r>
              <a:rPr lang="ru-RU" dirty="0"/>
              <a:t>? </a:t>
            </a:r>
            <a:endParaRPr lang="ru-RU" dirty="0" smtClean="0"/>
          </a:p>
          <a:p>
            <a:r>
              <a:rPr lang="ru-RU" dirty="0" smtClean="0"/>
              <a:t>Будет </a:t>
            </a:r>
            <a:r>
              <a:rPr lang="ru-RU" dirty="0"/>
              <a:t>ли подросток </a:t>
            </a:r>
            <a:r>
              <a:rPr lang="ru-RU" dirty="0">
                <a:solidFill>
                  <a:srgbClr val="C00000"/>
                </a:solidFill>
              </a:rPr>
              <a:t>вести себя иначе</a:t>
            </a:r>
            <a:r>
              <a:rPr lang="ru-RU" dirty="0"/>
              <a:t> в других условиях?</a:t>
            </a:r>
          </a:p>
          <a:p>
            <a:r>
              <a:rPr lang="ru-RU" dirty="0"/>
              <a:t>Можем ли мы считать, что юность – это такое время в жизни каждой девочки, которое столь же обязательно </a:t>
            </a:r>
            <a:r>
              <a:rPr lang="ru-RU" dirty="0">
                <a:solidFill>
                  <a:srgbClr val="C00000"/>
                </a:solidFill>
              </a:rPr>
              <a:t>связано с синдромами конфликта и стресса</a:t>
            </a:r>
            <a:r>
              <a:rPr lang="ru-RU" dirty="0"/>
              <a:t>, как и с физическими изменениями её тела?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8352928" cy="59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820472" cy="30963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В </a:t>
            </a:r>
            <a:r>
              <a:rPr lang="ru-RU" dirty="0"/>
              <a:t>американской цивилизации с её </a:t>
            </a:r>
            <a:r>
              <a:rPr lang="ru-RU" dirty="0">
                <a:solidFill>
                  <a:srgbClr val="FF0000"/>
                </a:solidFill>
              </a:rPr>
              <a:t>многочисленными противоречиями </a:t>
            </a:r>
            <a:r>
              <a:rPr lang="ru-RU" dirty="0"/>
              <a:t>различных иммигрантских слоёв, десятками конфликтующих стандартов поведения, сотнями религиозных сект, с её колеблющимися экономическими условиями жизни </a:t>
            </a:r>
            <a:r>
              <a:rPr lang="ru-RU" b="1" dirty="0"/>
              <a:t>нарушенный статус юности </a:t>
            </a:r>
            <a:r>
              <a:rPr lang="ru-RU" dirty="0"/>
              <a:t>был более заметен, чем в старших по возрасту и более устоявшихся цивилизациях Европы. Американские условия бросали вызов психологу, педагогу, социологу, требуя от них приемлемого объяснения растущих страданий детей.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17032"/>
            <a:ext cx="432048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4464496" cy="49971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	В работе доктор Мид попыталась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показать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самоанку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 в её социальном окружении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, описать течение её жизни от рождения до смерти, проблемы, которые она должна будет решать, ценности, которыми она руководствуется в своих решениях, страдания и наслаждения человеческой души, заброшенной на остров в южных морях.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r="17188"/>
          <a:stretch>
            <a:fillRect/>
          </a:stretch>
        </p:blipFill>
        <p:spPr bwMode="auto">
          <a:xfrm>
            <a:off x="4716017" y="1700808"/>
            <a:ext cx="381642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Отличия </a:t>
            </a:r>
            <a:r>
              <a:rPr lang="ru-RU" b="1" dirty="0" err="1" smtClean="0">
                <a:solidFill>
                  <a:srgbClr val="7030A0"/>
                </a:solidFill>
              </a:rPr>
              <a:t>самоанской</a:t>
            </a:r>
            <a:r>
              <a:rPr lang="ru-RU" b="1" dirty="0" smtClean="0">
                <a:solidFill>
                  <a:srgbClr val="7030A0"/>
                </a:solidFill>
              </a:rPr>
              <a:t> культуры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268760"/>
          <a:ext cx="849617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B4EEE3F-791E-42BC-8ADF-D32B36E5A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4B4EEE3F-791E-42BC-8ADF-D32B36E5A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4B4EEE3F-791E-42BC-8ADF-D32B36E5A1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16E827-2EFB-4830-95C9-14380F14F0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F116E827-2EFB-4830-95C9-14380F14F0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F116E827-2EFB-4830-95C9-14380F14F0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2E4947-FC00-48A6-8984-01943CC51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1E2E4947-FC00-48A6-8984-01943CC51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1E2E4947-FC00-48A6-8984-01943CC51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06576A-2C5F-49E8-A17C-CCBD03363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A806576A-2C5F-49E8-A17C-CCBD03363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A806576A-2C5F-49E8-A17C-CCBD033639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391799-2523-4280-9094-2BA3A49B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7F391799-2523-4280-9094-2BA3A49B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7F391799-2523-4280-9094-2BA3A49B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186210-C416-48A0-B3BB-BA0DA3384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71186210-C416-48A0-B3BB-BA0DA3384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71186210-C416-48A0-B3BB-BA0DA3384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5A0C4C-18CE-4C15-BECA-077824647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035A0C4C-18CE-4C15-BECA-077824647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035A0C4C-18CE-4C15-BECA-077824647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D50733-C9E2-46A7-A3E7-D1637691A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65D50733-C9E2-46A7-A3E7-D1637691A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65D50733-C9E2-46A7-A3E7-D1637691A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088BC6-64C1-437D-BC8C-1B70DA5D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1E088BC6-64C1-437D-BC8C-1B70DA5D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1E088BC6-64C1-437D-BC8C-1B70DA5D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50728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F59E23-26A4-4CC5-9E0D-EDF154DBD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53F59E23-26A4-4CC5-9E0D-EDF154DBD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E69C5E-B198-44F2-AE42-67B723D6E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8E69C5E-B198-44F2-AE42-67B723D6E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007BAE-EF8E-44F7-B083-EADDB7727A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7B007BAE-EF8E-44F7-B083-EADDB7727A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CE870F-7F26-4910-B661-C717293E5A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6FCE870F-7F26-4910-B661-C717293E5A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C62F1EA-931F-4D81-B3EE-771FCCE3A0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BC62F1EA-931F-4D81-B3EE-771FCCE3A0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6FF296-03A8-4E5D-B9CB-025206941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9F6FF296-03A8-4E5D-B9CB-0252069415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E6242A-3833-4225-8FAA-C07F80DCBB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53E6242A-3833-4225-8FAA-C07F80DCBB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02D6F8-211B-4557-9C46-A6EE7CBDD2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E102D6F8-211B-4557-9C46-A6EE7CBDD2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6507E3-8A11-4BE3-9998-839DCE094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F16507E3-8A11-4BE3-9998-839DCE094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Итоги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6413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Работы М. Мид </a:t>
            </a:r>
            <a:r>
              <a:rPr lang="ru-RU" dirty="0"/>
              <a:t>стали «почвой» для дальнейших исследований отношений между культурным окружением, воспитательской практикой и поведением взрослых и показали, что </a:t>
            </a:r>
            <a:r>
              <a:rPr lang="ru-RU" dirty="0">
                <a:solidFill>
                  <a:srgbClr val="FF0000"/>
                </a:solidFill>
              </a:rPr>
              <a:t>американские </a:t>
            </a:r>
            <a:r>
              <a:rPr lang="ru-RU" dirty="0" smtClean="0">
                <a:solidFill>
                  <a:srgbClr val="FF0000"/>
                </a:solidFill>
              </a:rPr>
              <a:t>представления </a:t>
            </a:r>
            <a:r>
              <a:rPr lang="ru-RU" dirty="0">
                <a:solidFill>
                  <a:srgbClr val="FF0000"/>
                </a:solidFill>
              </a:rPr>
              <a:t>о воспитании ребенка </a:t>
            </a:r>
            <a:r>
              <a:rPr lang="ru-RU" dirty="0" smtClean="0">
                <a:solidFill>
                  <a:srgbClr val="FF0000"/>
                </a:solidFill>
              </a:rPr>
              <a:t>условны. </a:t>
            </a:r>
          </a:p>
          <a:p>
            <a:r>
              <a:rPr lang="ru-RU" dirty="0" smtClean="0"/>
              <a:t>Она </a:t>
            </a:r>
            <a:r>
              <a:rPr lang="ru-RU" dirty="0"/>
              <a:t>хотела доказать, что </a:t>
            </a:r>
            <a:r>
              <a:rPr lang="ru-RU" u="sng" dirty="0">
                <a:solidFill>
                  <a:srgbClr val="FF0000"/>
                </a:solidFill>
              </a:rPr>
              <a:t>общепринятые представления о возрастных циклах</a:t>
            </a:r>
            <a:r>
              <a:rPr lang="ru-RU" dirty="0"/>
              <a:t>, так называемых переходных периодов в жизни человека </a:t>
            </a:r>
            <a:r>
              <a:rPr lang="ru-RU" b="1" u="sng" dirty="0">
                <a:solidFill>
                  <a:srgbClr val="FF0000"/>
                </a:solidFill>
              </a:rPr>
              <a:t>неверны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74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используемой литературы: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М. Мид. Взросление на Самоа/ Культура </a:t>
            </a:r>
            <a:r>
              <a:rPr lang="ru-RU" dirty="0"/>
              <a:t>и мир детства / Сост. и </a:t>
            </a:r>
            <a:r>
              <a:rPr lang="ru-RU" dirty="0" err="1"/>
              <a:t>предисл</a:t>
            </a:r>
            <a:r>
              <a:rPr lang="ru-RU" dirty="0"/>
              <a:t>. </a:t>
            </a:r>
            <a:r>
              <a:rPr lang="ru-RU" u="sng" dirty="0"/>
              <a:t>И. С. Кона</a:t>
            </a:r>
            <a:r>
              <a:rPr lang="ru-RU" dirty="0"/>
              <a:t>. — М.: Наука, 1988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С.П. Гурин. Маргинальная антропология (фрагменты из монографии).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434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Маргарет Мид «Взросление на Самоа» </vt:lpstr>
      <vt:lpstr>Цель и предмет исследования</vt:lpstr>
      <vt:lpstr>Главные вопросы</vt:lpstr>
      <vt:lpstr>Слайд 4</vt:lpstr>
      <vt:lpstr>Слайд 5</vt:lpstr>
      <vt:lpstr>Отличия самоанской культуры</vt:lpstr>
      <vt:lpstr>Слайд 7</vt:lpstr>
      <vt:lpstr>Итоги</vt:lpstr>
      <vt:lpstr>Список используемой литературы:</vt:lpstr>
      <vt:lpstr>СПАСИБО 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Маргарет Мид «Взросление на Самоа» </dc:title>
  <dc:creator>Admin</dc:creator>
  <cp:lastModifiedBy>Admin</cp:lastModifiedBy>
  <cp:revision>10</cp:revision>
  <dcterms:created xsi:type="dcterms:W3CDTF">2012-10-26T13:38:42Z</dcterms:created>
  <dcterms:modified xsi:type="dcterms:W3CDTF">2012-10-26T15:04:04Z</dcterms:modified>
</cp:coreProperties>
</file>