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59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Проблема появления второго ребенка в семье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85992" y="6237312"/>
            <a:ext cx="2158008" cy="857690"/>
          </a:xfrm>
        </p:spPr>
        <p:txBody>
          <a:bodyPr/>
          <a:lstStyle/>
          <a:p>
            <a:r>
              <a:rPr lang="ru-RU" dirty="0" err="1" smtClean="0"/>
              <a:t>Гриншкун</a:t>
            </a:r>
            <a:r>
              <a:rPr lang="ru-RU" dirty="0" smtClean="0"/>
              <a:t> А.В.</a:t>
            </a:r>
            <a:endParaRPr lang="ru-RU" dirty="0"/>
          </a:p>
        </p:txBody>
      </p:sp>
      <p:pic>
        <p:nvPicPr>
          <p:cNvPr id="51202" name="Picture 2" descr="http://st3.babyboomers.ru/on-line/i/654082C8-9BC8-4D73-B261-749FA86ECB7A/add-7e2eec8115566bfa79c408b68a43a4b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2656"/>
            <a:ext cx="2520280" cy="3670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Рассматриваемые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0" y="2564904"/>
            <a:ext cx="3816424" cy="2736304"/>
          </a:xfrm>
        </p:spPr>
        <p:txBody>
          <a:bodyPr/>
          <a:lstStyle/>
          <a:p>
            <a:r>
              <a:rPr lang="ru-RU" dirty="0" smtClean="0"/>
              <a:t>Опыт воспитания первого ребенка</a:t>
            </a:r>
          </a:p>
          <a:p>
            <a:r>
              <a:rPr lang="ru-RU" dirty="0" smtClean="0"/>
              <a:t>Ревность</a:t>
            </a:r>
          </a:p>
          <a:p>
            <a:r>
              <a:rPr lang="ru-RU" dirty="0" smtClean="0"/>
              <a:t>Появление третьего ребенка</a:t>
            </a:r>
          </a:p>
          <a:p>
            <a:r>
              <a:rPr lang="ru-RU" dirty="0" smtClean="0"/>
              <a:t>Нехватка времени</a:t>
            </a:r>
            <a:endParaRPr lang="ru-RU" dirty="0"/>
          </a:p>
        </p:txBody>
      </p:sp>
      <p:pic>
        <p:nvPicPr>
          <p:cNvPr id="1028" name="Picture 4" descr="Второй ребенок в семь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456384" cy="4838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воспитания первого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3754760" cy="4845152"/>
          </a:xfrm>
        </p:spPr>
        <p:txBody>
          <a:bodyPr/>
          <a:lstStyle/>
          <a:p>
            <a:r>
              <a:rPr lang="ru-RU" dirty="0" smtClean="0"/>
              <a:t>Заводить второго ребенка уже не так страшно, как первого. Ведь теперь есть опыт, и, воспитывая младшего, можно избежать многих ошибок, которые допускают неопытные родители.</a:t>
            </a:r>
            <a:endParaRPr lang="ru-RU" dirty="0"/>
          </a:p>
        </p:txBody>
      </p:sp>
      <p:pic>
        <p:nvPicPr>
          <p:cNvPr id="5" name="Picture 2" descr="&amp;bcy;&amp;rcy;&amp;acy;&amp;tcy;&amp;softcy;&amp;yacy; &amp;icy; &amp;scy;&amp;iecy;&amp;scy;&amp;tcy;&amp;rcy;&amp;ycy;, &amp;dcy;&amp;iecy;&amp;tcy;&amp;scy;&amp;kcy;&amp;acy;&amp;yacy; &amp;rcy;&amp;iecy;&amp;vcy;&amp;ncy;&amp;ocy;&amp;scy;&amp;t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988840"/>
            <a:ext cx="3164477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Возникающие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708920"/>
            <a:ext cx="7467600" cy="4873752"/>
          </a:xfrm>
        </p:spPr>
        <p:txBody>
          <a:bodyPr/>
          <a:lstStyle/>
          <a:p>
            <a:r>
              <a:rPr lang="ru-RU" dirty="0" smtClean="0"/>
              <a:t>С новым ребенком обязательно возникнет множество новых проблем, с которыми родители не сталкивались при воспитании первенца</a:t>
            </a:r>
          </a:p>
          <a:p>
            <a:r>
              <a:rPr lang="ru-RU" dirty="0" smtClean="0"/>
              <a:t>«Наигравшись» с воспитанием первого, ослабление внимания, при воспитании второго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021088"/>
            <a:ext cx="7467600" cy="2836912"/>
          </a:xfrm>
        </p:spPr>
        <p:txBody>
          <a:bodyPr>
            <a:normAutofit/>
          </a:bodyPr>
          <a:lstStyle/>
          <a:p>
            <a:r>
              <a:rPr lang="ru-RU" dirty="0" smtClean="0"/>
              <a:t>Когда в семье рождается второй ребенок, то все внимание уделено именно ему. И естественно старший ребенок начинает ревновать и протестовать, стараясь вернуть всё, как было раньше.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54274" name="Picture 2" descr="Ревность старшего ребенка к младшему – как ее избежать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556792"/>
            <a:ext cx="3479216" cy="2377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Появление третьего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Если в семье больше двух детей, то старший и младший находятся в более благоприятном положении, чем </a:t>
            </a:r>
            <a:r>
              <a:rPr lang="ru-RU" i="1" dirty="0" smtClean="0"/>
              <a:t>средний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Малыша все опекают и балуют. Родители предъявляют к нему меньше требований, прощают те проступки, за которые наказали бы старшего</a:t>
            </a:r>
          </a:p>
          <a:p>
            <a:r>
              <a:rPr lang="ru-RU" dirty="0" smtClean="0"/>
              <a:t>Старший – наставник и руководитель</a:t>
            </a:r>
          </a:p>
          <a:p>
            <a:r>
              <a:rPr lang="ru-RU" dirty="0" smtClean="0"/>
              <a:t>Средний ребенок не имеет четкой позиции в семье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Нехватка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797152"/>
            <a:ext cx="7467600" cy="1684784"/>
          </a:xfrm>
        </p:spPr>
        <p:txBody>
          <a:bodyPr/>
          <a:lstStyle/>
          <a:p>
            <a:r>
              <a:rPr lang="ru-RU" dirty="0" smtClean="0"/>
              <a:t>Необходимо заранее найти людей, которые могли бы позаботиться о детях при неотложных делах</a:t>
            </a:r>
            <a:endParaRPr lang="ru-RU" dirty="0"/>
          </a:p>
        </p:txBody>
      </p:sp>
      <p:pic>
        <p:nvPicPr>
          <p:cNvPr id="56322" name="Picture 2" descr="http://www.росшкола.рф/uploads/f1/s/35/969/image/1183/369/medium_rebenok_s_b_i_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5184576" cy="32808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«</a:t>
            </a:r>
            <a:r>
              <a:rPr lang="ru-RU" b="1" dirty="0" smtClean="0"/>
              <a:t>Второй ребенок: позиция родителей» </a:t>
            </a:r>
            <a:r>
              <a:rPr lang="ru-RU" dirty="0" smtClean="0"/>
              <a:t>Ю.А. Яковлева</a:t>
            </a:r>
          </a:p>
          <a:p>
            <a:pPr lvl="0"/>
            <a:r>
              <a:rPr lang="ru-RU" dirty="0" smtClean="0"/>
              <a:t>Лекции по психологии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</TotalTime>
  <Words>154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Проблема появления второго ребенка в семье</vt:lpstr>
      <vt:lpstr>Рассматриваемые проблемы</vt:lpstr>
      <vt:lpstr>Опыт воспитания первого ребенка</vt:lpstr>
      <vt:lpstr>Возникающие проблемы</vt:lpstr>
      <vt:lpstr>Ревность</vt:lpstr>
      <vt:lpstr>Появление третьего ребенка</vt:lpstr>
      <vt:lpstr>Нехватка времени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появления второго ребенка в семье</dc:title>
  <cp:lastModifiedBy>mgpu</cp:lastModifiedBy>
  <cp:revision>9</cp:revision>
  <dcterms:modified xsi:type="dcterms:W3CDTF">2012-10-26T10:26:13Z</dcterms:modified>
</cp:coreProperties>
</file>