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508F49D-17B3-49D7-B283-36E25BD93380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4E66B3C-5F89-4D1A-A4B9-DB38EB38C8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Основы взаимоотношений.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14620"/>
            <a:ext cx="6400800" cy="2924180"/>
          </a:xfrm>
        </p:spPr>
        <p:txBody>
          <a:bodyPr>
            <a:normAutofit/>
          </a:bodyPr>
          <a:lstStyle/>
          <a:p>
            <a:r>
              <a:rPr lang="ru-RU" dirty="0" smtClean="0"/>
              <a:t>План:</a:t>
            </a:r>
          </a:p>
          <a:p>
            <a:pPr marL="514350" indent="-514350">
              <a:buAutoNum type="arabicPeriod"/>
            </a:pPr>
            <a:r>
              <a:rPr lang="ru-RU" dirty="0" smtClean="0"/>
              <a:t>Введение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Цель, постановка цели</a:t>
            </a:r>
          </a:p>
          <a:p>
            <a:pPr marL="514350" indent="-514350">
              <a:buAutoNum type="arabicPeriod"/>
            </a:pPr>
            <a:r>
              <a:rPr lang="ru-RU" dirty="0" smtClean="0"/>
              <a:t>Страхи</a:t>
            </a:r>
          </a:p>
          <a:p>
            <a:pPr marL="514350" indent="-514350">
              <a:buAutoNum type="arabicPeriod"/>
            </a:pPr>
            <a:r>
              <a:rPr lang="ru-RU" dirty="0" smtClean="0"/>
              <a:t>Упражнение принятия себя</a:t>
            </a:r>
          </a:p>
          <a:p>
            <a:pPr marL="514350" indent="-514350">
              <a:buAutoNum type="arabicPeriod"/>
            </a:pPr>
            <a:r>
              <a:rPr lang="ru-RU" dirty="0" smtClean="0"/>
              <a:t>Фобии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183880" cy="1051560"/>
          </a:xfrm>
        </p:spPr>
        <p:txBody>
          <a:bodyPr/>
          <a:lstStyle/>
          <a:p>
            <a:r>
              <a:rPr lang="ru-RU" dirty="0" smtClean="0"/>
              <a:t>Введение: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183880" cy="4187952"/>
          </a:xfrm>
        </p:spPr>
        <p:txBody>
          <a:bodyPr/>
          <a:lstStyle/>
          <a:p>
            <a:r>
              <a:rPr lang="ru-RU" b="1" dirty="0" smtClean="0"/>
              <a:t>В данной работе мы бы хотели обсудить самые начальные стадии формирования семьи- знакомство людей и их сближение, и рассказать некоторые интересные факты, техники, который каждый человек сможет применить в своей конкретной ситуации.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Цель, постановка цели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244298"/>
          </a:xfrm>
        </p:spPr>
        <p:txBody>
          <a:bodyPr>
            <a:normAutofit/>
          </a:bodyPr>
          <a:lstStyle/>
          <a:p>
            <a:r>
              <a:rPr lang="ru-RU" b="1" dirty="0" smtClean="0"/>
              <a:t>Критерии формулировки цели:</a:t>
            </a:r>
          </a:p>
          <a:p>
            <a:r>
              <a:rPr lang="ru-RU" dirty="0" smtClean="0"/>
              <a:t>-цель должна быть сформулирована позитивно</a:t>
            </a:r>
          </a:p>
          <a:p>
            <a:r>
              <a:rPr lang="ru-RU" dirty="0" smtClean="0"/>
              <a:t>-в формулировке не должно быть отрицаний</a:t>
            </a:r>
          </a:p>
          <a:p>
            <a:r>
              <a:rPr lang="ru-RU" dirty="0" smtClean="0"/>
              <a:t>-в настоящем времени</a:t>
            </a:r>
          </a:p>
          <a:p>
            <a:r>
              <a:rPr lang="ru-RU" dirty="0" smtClean="0"/>
              <a:t>-цель должна вызывать положительные эмоции</a:t>
            </a:r>
            <a:endParaRPr lang="ru-RU" dirty="0"/>
          </a:p>
        </p:txBody>
      </p:sp>
      <p:pic>
        <p:nvPicPr>
          <p:cNvPr id="4" name="Рисунок 3" descr="Statiy25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1000108"/>
            <a:ext cx="1628775" cy="1828800"/>
          </a:xfrm>
          <a:prstGeom prst="rect">
            <a:avLst/>
          </a:prstGeom>
        </p:spPr>
      </p:pic>
      <p:pic>
        <p:nvPicPr>
          <p:cNvPr id="5" name="Рисунок 4" descr="qui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1071546"/>
            <a:ext cx="2363785" cy="200194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828800"/>
          </a:xfrm>
        </p:spPr>
        <p:txBody>
          <a:bodyPr/>
          <a:lstStyle/>
          <a:p>
            <a:r>
              <a:rPr lang="ru-RU" sz="5400" dirty="0" smtClean="0"/>
              <a:t>Страхи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672662"/>
          </a:xfrm>
        </p:spPr>
        <p:txBody>
          <a:bodyPr>
            <a:noAutofit/>
          </a:bodyPr>
          <a:lstStyle/>
          <a:p>
            <a:r>
              <a:rPr lang="ru-RU" sz="2800" dirty="0" smtClean="0"/>
              <a:t>Страшно? </a:t>
            </a:r>
            <a:endParaRPr lang="ru-RU" sz="2800" dirty="0" smtClean="0"/>
          </a:p>
          <a:p>
            <a:r>
              <a:rPr lang="ru-RU" sz="2800" dirty="0" smtClean="0"/>
              <a:t>-Не бойтесь, Действуйте!</a:t>
            </a:r>
            <a:endParaRPr lang="ru-RU" sz="2800" dirty="0"/>
          </a:p>
        </p:txBody>
      </p:sp>
      <p:pic>
        <p:nvPicPr>
          <p:cNvPr id="4" name="Рисунок 3" descr="svezhie_klyuchi_dlya_dr_web_avira_avast_ot_11_05_2012_143109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3906331" cy="347663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9124" y="1820206"/>
            <a:ext cx="4065652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Упражнение принятия себя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3685032"/>
            <a:ext cx="4351404" cy="9144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Давайте немного помечтаем.</a:t>
            </a:r>
            <a:endParaRPr lang="ru-RU" sz="2800" dirty="0"/>
          </a:p>
        </p:txBody>
      </p:sp>
      <p:pic>
        <p:nvPicPr>
          <p:cNvPr id="4" name="Рисунок 3" descr="funny_glamur_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19" y="357166"/>
            <a:ext cx="4142667" cy="53578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r>
              <a:rPr lang="ru-RU" dirty="0" smtClean="0"/>
              <a:t>Фобии: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183880" cy="4786346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 smtClean="0"/>
              <a:t>   Пристального </a:t>
            </a:r>
            <a:r>
              <a:rPr lang="ru-RU" b="1" dirty="0" smtClean="0"/>
              <a:t>разглядывания другими – </a:t>
            </a:r>
            <a:r>
              <a:rPr lang="ru-RU" b="1" dirty="0" err="1" smtClean="0"/>
              <a:t>скоптофобия</a:t>
            </a:r>
            <a:r>
              <a:rPr lang="ru-RU" b="1" dirty="0" smtClean="0"/>
              <a:t> (</a:t>
            </a:r>
            <a:r>
              <a:rPr lang="ru-RU" b="1" dirty="0" err="1" smtClean="0"/>
              <a:t>Scoptophobia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Прикосновения – </a:t>
            </a:r>
            <a:r>
              <a:rPr lang="ru-RU" b="1" dirty="0" err="1" smtClean="0"/>
              <a:t>афенфосмофобия</a:t>
            </a:r>
            <a:r>
              <a:rPr lang="ru-RU" b="1" dirty="0" smtClean="0"/>
              <a:t> (</a:t>
            </a:r>
            <a:r>
              <a:rPr lang="ru-RU" b="1" dirty="0" err="1" smtClean="0"/>
              <a:t>Aphenphosmophobia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Сексуального приставания – </a:t>
            </a:r>
            <a:r>
              <a:rPr lang="ru-RU" b="1" dirty="0" err="1" smtClean="0"/>
              <a:t>контрелтотофобия</a:t>
            </a:r>
            <a:r>
              <a:rPr lang="ru-RU" b="1" dirty="0" smtClean="0"/>
              <a:t> (</a:t>
            </a:r>
            <a:r>
              <a:rPr lang="ru-RU" b="1" dirty="0" err="1" smtClean="0"/>
              <a:t>Contreltophobia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Изнасилования – </a:t>
            </a:r>
            <a:r>
              <a:rPr lang="ru-RU" b="1" dirty="0" err="1" smtClean="0"/>
              <a:t>виргинитифобия</a:t>
            </a:r>
            <a:r>
              <a:rPr lang="ru-RU" b="1" dirty="0" smtClean="0"/>
              <a:t> (</a:t>
            </a:r>
            <a:r>
              <a:rPr lang="ru-RU" b="1" dirty="0" err="1" smtClean="0"/>
              <a:t>Virginitiphobia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Физического или морального наказания – </a:t>
            </a:r>
            <a:r>
              <a:rPr lang="ru-RU" b="1" dirty="0" err="1" smtClean="0"/>
              <a:t>рабдофобия</a:t>
            </a:r>
            <a:r>
              <a:rPr lang="ru-RU" b="1" dirty="0" smtClean="0"/>
              <a:t> (</a:t>
            </a:r>
            <a:r>
              <a:rPr lang="ru-RU" b="1" dirty="0" err="1" smtClean="0"/>
              <a:t>Rhabdophobia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Критики – </a:t>
            </a:r>
            <a:r>
              <a:rPr lang="ru-RU" b="1" dirty="0" err="1" smtClean="0"/>
              <a:t>эниссофобия</a:t>
            </a:r>
            <a:r>
              <a:rPr lang="ru-RU" b="1" dirty="0" smtClean="0"/>
              <a:t> (</a:t>
            </a:r>
            <a:r>
              <a:rPr lang="ru-RU" b="1" dirty="0" err="1" smtClean="0"/>
              <a:t>Enissophobia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Оказаться связанным – </a:t>
            </a:r>
            <a:r>
              <a:rPr lang="ru-RU" b="1" dirty="0" err="1" smtClean="0"/>
              <a:t>меринтофобия</a:t>
            </a:r>
            <a:r>
              <a:rPr lang="ru-RU" b="1" dirty="0" smtClean="0"/>
              <a:t> (</a:t>
            </a:r>
            <a:r>
              <a:rPr lang="ru-RU" b="1" dirty="0" err="1" smtClean="0"/>
              <a:t>Merinthophobia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Оказаться задушенным – </a:t>
            </a:r>
            <a:r>
              <a:rPr lang="ru-RU" b="1" dirty="0" err="1" smtClean="0"/>
              <a:t>пнигофобия</a:t>
            </a:r>
            <a:r>
              <a:rPr lang="ru-RU" b="1" dirty="0" smtClean="0"/>
              <a:t> (</a:t>
            </a:r>
            <a:r>
              <a:rPr lang="ru-RU" b="1" dirty="0" err="1" smtClean="0"/>
              <a:t>Pnigophobia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Оказаться в толпе – </a:t>
            </a:r>
            <a:r>
              <a:rPr lang="ru-RU" b="1" dirty="0" err="1" smtClean="0"/>
              <a:t>охлофобия</a:t>
            </a:r>
            <a:r>
              <a:rPr lang="ru-RU" b="1" dirty="0" smtClean="0"/>
              <a:t> (</a:t>
            </a:r>
            <a:r>
              <a:rPr lang="ru-RU" b="1" dirty="0" err="1" smtClean="0"/>
              <a:t>Ochlophobia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Обеда и обеденных разговоров – </a:t>
            </a:r>
            <a:r>
              <a:rPr lang="ru-RU" b="1" dirty="0" err="1" smtClean="0"/>
              <a:t>дейпнофобия</a:t>
            </a:r>
            <a:r>
              <a:rPr lang="ru-RU" b="1" dirty="0" smtClean="0"/>
              <a:t> (</a:t>
            </a:r>
            <a:r>
              <a:rPr lang="ru-RU" b="1" dirty="0" err="1" smtClean="0"/>
              <a:t>Deipnophobia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Быть загипнотизированным – </a:t>
            </a:r>
            <a:r>
              <a:rPr lang="ru-RU" b="1" dirty="0" err="1" smtClean="0"/>
              <a:t>гипнофобия</a:t>
            </a:r>
            <a:r>
              <a:rPr lang="ru-RU" b="1" dirty="0" smtClean="0"/>
              <a:t> (</a:t>
            </a:r>
            <a:r>
              <a:rPr lang="ru-RU" b="1" dirty="0" err="1" smtClean="0"/>
              <a:t>Hypnophobia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Женитьбы – </a:t>
            </a:r>
            <a:r>
              <a:rPr lang="ru-RU" b="1" dirty="0" err="1" smtClean="0"/>
              <a:t>гамофобия</a:t>
            </a:r>
            <a:r>
              <a:rPr lang="ru-RU" b="1" dirty="0" smtClean="0"/>
              <a:t> (</a:t>
            </a:r>
            <a:r>
              <a:rPr lang="ru-RU" b="1" dirty="0" err="1" smtClean="0"/>
              <a:t>Gamophobia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Услышать хорошую новость – </a:t>
            </a:r>
            <a:r>
              <a:rPr lang="ru-RU" b="1" dirty="0" err="1" smtClean="0"/>
              <a:t>евпофобия</a:t>
            </a:r>
            <a:r>
              <a:rPr lang="ru-RU" b="1" dirty="0" smtClean="0"/>
              <a:t> (</a:t>
            </a:r>
            <a:r>
              <a:rPr lang="ru-RU" b="1" dirty="0" err="1" smtClean="0"/>
              <a:t>Eupohobia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Быть незамеченным – </a:t>
            </a:r>
            <a:r>
              <a:rPr lang="ru-RU" b="1" dirty="0" err="1" smtClean="0"/>
              <a:t>атазагорафобия</a:t>
            </a:r>
            <a:r>
              <a:rPr lang="ru-RU" b="1" dirty="0" smtClean="0"/>
              <a:t> (</a:t>
            </a:r>
            <a:r>
              <a:rPr lang="ru-RU" b="1" dirty="0" err="1" smtClean="0"/>
              <a:t>Athazagoraphobia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Быть осмеянным – </a:t>
            </a:r>
            <a:r>
              <a:rPr lang="ru-RU" b="1" dirty="0" err="1" smtClean="0"/>
              <a:t>катагелофобия</a:t>
            </a:r>
            <a:r>
              <a:rPr lang="ru-RU" b="1" dirty="0" smtClean="0"/>
              <a:t> (</a:t>
            </a:r>
            <a:r>
              <a:rPr lang="ru-RU" b="1" dirty="0" err="1" smtClean="0"/>
              <a:t>Katagelophobia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Старения – </a:t>
            </a:r>
            <a:r>
              <a:rPr lang="ru-RU" b="1" dirty="0" err="1" smtClean="0"/>
              <a:t>геронтофобия</a:t>
            </a:r>
            <a:r>
              <a:rPr lang="ru-RU" b="1" dirty="0" smtClean="0"/>
              <a:t> (</a:t>
            </a:r>
            <a:r>
              <a:rPr lang="ru-RU" b="1" dirty="0" err="1" smtClean="0"/>
              <a:t>Gerontophobia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Одиночества – </a:t>
            </a:r>
            <a:r>
              <a:rPr lang="ru-RU" b="1" dirty="0" err="1" smtClean="0"/>
              <a:t>монофобия</a:t>
            </a:r>
            <a:r>
              <a:rPr lang="ru-RU" b="1" dirty="0" smtClean="0"/>
              <a:t> (</a:t>
            </a:r>
            <a:r>
              <a:rPr lang="ru-RU" b="1" dirty="0" err="1" smtClean="0"/>
              <a:t>Monophobia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Гнева – </a:t>
            </a:r>
            <a:r>
              <a:rPr lang="ru-RU" b="1" dirty="0" err="1" smtClean="0"/>
              <a:t>ангрофобия</a:t>
            </a:r>
            <a:r>
              <a:rPr lang="ru-RU" b="1" dirty="0" smtClean="0"/>
              <a:t> (</a:t>
            </a:r>
            <a:r>
              <a:rPr lang="ru-RU" b="1" dirty="0" err="1" smtClean="0"/>
              <a:t>Angrophobia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Поражения – </a:t>
            </a:r>
            <a:r>
              <a:rPr lang="ru-RU" b="1" dirty="0" err="1" smtClean="0"/>
              <a:t>какоррафиофобия</a:t>
            </a:r>
            <a:r>
              <a:rPr lang="ru-RU" b="1" dirty="0" smtClean="0"/>
              <a:t> (</a:t>
            </a:r>
            <a:r>
              <a:rPr lang="ru-RU" b="1" dirty="0" err="1" smtClean="0"/>
              <a:t>Kakorrhaphiophobia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Зависимости от других – </a:t>
            </a:r>
            <a:r>
              <a:rPr lang="ru-RU" b="1" dirty="0" err="1" smtClean="0"/>
              <a:t>сотериофобия</a:t>
            </a:r>
            <a:r>
              <a:rPr lang="ru-RU" b="1" dirty="0" smtClean="0"/>
              <a:t> (</a:t>
            </a:r>
            <a:r>
              <a:rPr lang="ru-RU" b="1" dirty="0" err="1" smtClean="0"/>
              <a:t>Soteriophobia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Неудачи – </a:t>
            </a:r>
            <a:r>
              <a:rPr lang="ru-RU" b="1" dirty="0" err="1" smtClean="0"/>
              <a:t>атихифобия</a:t>
            </a:r>
            <a:r>
              <a:rPr lang="ru-RU" b="1" dirty="0" smtClean="0"/>
              <a:t> (</a:t>
            </a:r>
            <a:r>
              <a:rPr lang="ru-RU" b="1" dirty="0" err="1" smtClean="0"/>
              <a:t>Atychiphobia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Забыть что-то или быть забытым – </a:t>
            </a:r>
            <a:r>
              <a:rPr lang="ru-RU" b="1" dirty="0" err="1" smtClean="0"/>
              <a:t>атазагорафобия</a:t>
            </a:r>
            <a:r>
              <a:rPr lang="ru-RU" b="1" dirty="0" smtClean="0"/>
              <a:t> (</a:t>
            </a:r>
            <a:r>
              <a:rPr lang="ru-RU" b="1" dirty="0" err="1" smtClean="0"/>
              <a:t>Athazagoraphobia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Свободы – </a:t>
            </a:r>
            <a:r>
              <a:rPr lang="ru-RU" b="1" dirty="0" err="1" smtClean="0"/>
              <a:t>элевтерофобия</a:t>
            </a:r>
            <a:r>
              <a:rPr lang="ru-RU" b="1" dirty="0" smtClean="0"/>
              <a:t> (</a:t>
            </a:r>
            <a:r>
              <a:rPr lang="ru-RU" b="1" dirty="0" err="1" smtClean="0"/>
              <a:t>Eleutherophobia</a:t>
            </a:r>
            <a:r>
              <a:rPr lang="ru-RU" b="1" dirty="0" smtClean="0"/>
              <a:t>)</a:t>
            </a:r>
            <a:endParaRPr lang="ru-RU" dirty="0" smtClean="0"/>
          </a:p>
          <a:p>
            <a:r>
              <a:rPr lang="ru-RU" b="1" dirty="0" smtClean="0"/>
              <a:t>   Веселья – </a:t>
            </a:r>
            <a:r>
              <a:rPr lang="ru-RU" b="1" dirty="0" err="1" smtClean="0"/>
              <a:t>херофобия</a:t>
            </a:r>
            <a:r>
              <a:rPr lang="ru-RU" b="1" dirty="0" smtClean="0"/>
              <a:t> (</a:t>
            </a:r>
            <a:r>
              <a:rPr lang="ru-RU" b="1" dirty="0" err="1" smtClean="0"/>
              <a:t>Cherophobia</a:t>
            </a:r>
            <a:r>
              <a:rPr lang="ru-RU" b="1" dirty="0" smtClean="0"/>
              <a:t>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</TotalTime>
  <Words>111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Основы взаимоотношений.</vt:lpstr>
      <vt:lpstr>Введение:</vt:lpstr>
      <vt:lpstr>Цель, постановка цели</vt:lpstr>
      <vt:lpstr>Страхи</vt:lpstr>
      <vt:lpstr>Упражнение принятия себя</vt:lpstr>
      <vt:lpstr>Фобии:</vt:lpstr>
    </vt:vector>
  </TitlesOfParts>
  <Company>малевич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взаимоотношений.</dc:title>
  <dc:creator>казимир</dc:creator>
  <cp:lastModifiedBy>казимир</cp:lastModifiedBy>
  <cp:revision>2</cp:revision>
  <dcterms:created xsi:type="dcterms:W3CDTF">2012-10-26T14:59:02Z</dcterms:created>
  <dcterms:modified xsi:type="dcterms:W3CDTF">2012-10-26T15:19:00Z</dcterms:modified>
</cp:coreProperties>
</file>