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4" r:id="rId6"/>
    <p:sldId id="265" r:id="rId7"/>
    <p:sldId id="267" r:id="rId8"/>
    <p:sldId id="268" r:id="rId9"/>
    <p:sldId id="271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93" autoAdjust="0"/>
  </p:normalViewPr>
  <p:slideViewPr>
    <p:cSldViewPr>
      <p:cViewPr varScale="1">
        <p:scale>
          <a:sx n="75" d="100"/>
          <a:sy n="75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7C5E3DB-F56E-49D7-AFF4-1BABFE42C0F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AD68DF4-2ADE-4BAA-8F0D-DE594F14EF4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7651576" cy="371703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Тема: «Основные идеи воспитания в концепции К. </a:t>
            </a:r>
            <a:r>
              <a:rPr lang="ru-RU" sz="5400" dirty="0" err="1" smtClean="0"/>
              <a:t>Роджерса</a:t>
            </a:r>
            <a:r>
              <a:rPr lang="ru-RU" sz="5400" dirty="0" smtClean="0"/>
              <a:t>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25144"/>
            <a:ext cx="3931528" cy="1368152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Марданова</a:t>
            </a:r>
            <a:r>
              <a:rPr lang="ru-RU" dirty="0" smtClean="0"/>
              <a:t> </a:t>
            </a:r>
            <a:r>
              <a:rPr lang="ru-RU" dirty="0" err="1" smtClean="0"/>
              <a:t>Диля</a:t>
            </a:r>
            <a:r>
              <a:rPr lang="ru-RU" dirty="0" smtClean="0"/>
              <a:t>, студентка 1 курса ФПО МГУ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486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340768"/>
            <a:ext cx="7498080" cy="4907632"/>
          </a:xfrm>
        </p:spPr>
        <p:txBody>
          <a:bodyPr>
            <a:normAutofit/>
          </a:bodyPr>
          <a:lstStyle/>
          <a:p>
            <a:r>
              <a:rPr lang="ru-RU" dirty="0" err="1"/>
              <a:t>Роджерс</a:t>
            </a:r>
            <a:r>
              <a:rPr lang="ru-RU" dirty="0"/>
              <a:t> К. Р</a:t>
            </a:r>
            <a:r>
              <a:rPr lang="ru-RU" dirty="0" smtClean="0"/>
              <a:t>. : «Консультирование и психотерапия». </a:t>
            </a:r>
            <a:r>
              <a:rPr lang="ru-RU" dirty="0"/>
              <a:t>— </a:t>
            </a:r>
            <a:r>
              <a:rPr lang="ru-RU" dirty="0" smtClean="0"/>
              <a:t>М</a:t>
            </a:r>
            <a:r>
              <a:rPr lang="ru-RU" dirty="0"/>
              <a:t>.: ЭКСМО-Пресс, </a:t>
            </a:r>
            <a:r>
              <a:rPr lang="ru-RU" dirty="0" smtClean="0"/>
              <a:t>1999.</a:t>
            </a:r>
            <a:endParaRPr lang="ru-RU" dirty="0" smtClean="0"/>
          </a:p>
          <a:p>
            <a:r>
              <a:rPr lang="ru-RU" dirty="0" err="1"/>
              <a:t>Роджерс</a:t>
            </a:r>
            <a:r>
              <a:rPr lang="ru-RU" dirty="0"/>
              <a:t> </a:t>
            </a:r>
            <a:r>
              <a:rPr lang="ru-RU" dirty="0" smtClean="0"/>
              <a:t>К.</a:t>
            </a:r>
            <a:r>
              <a:rPr lang="en-US" dirty="0"/>
              <a:t>:</a:t>
            </a:r>
            <a:r>
              <a:rPr lang="ru-RU" dirty="0" smtClean="0"/>
              <a:t> «</a:t>
            </a:r>
            <a:r>
              <a:rPr lang="ru-RU" dirty="0" smtClean="0"/>
              <a:t>Взгляд </a:t>
            </a:r>
            <a:r>
              <a:rPr lang="ru-RU" dirty="0"/>
              <a:t>на психотерапию. Становление </a:t>
            </a:r>
            <a:r>
              <a:rPr lang="ru-RU" dirty="0" smtClean="0"/>
              <a:t>человека». </a:t>
            </a:r>
            <a:r>
              <a:rPr lang="ru-RU" dirty="0"/>
              <a:t>М.: Прогресс, 1994. С. 153-171. </a:t>
            </a:r>
            <a:endParaRPr lang="ru-RU" dirty="0" smtClean="0"/>
          </a:p>
          <a:p>
            <a:r>
              <a:rPr lang="ru-RU" dirty="0" smtClean="0"/>
              <a:t>Свободная </a:t>
            </a:r>
            <a:r>
              <a:rPr lang="ru-RU" dirty="0" smtClean="0"/>
              <a:t>энциклопедия: «</a:t>
            </a:r>
            <a:r>
              <a:rPr lang="de-DE" dirty="0" smtClean="0"/>
              <a:t>wikipedia.ru</a:t>
            </a:r>
            <a:r>
              <a:rPr lang="ru-RU" dirty="0" smtClean="0"/>
              <a:t>»</a:t>
            </a:r>
          </a:p>
          <a:p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44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02634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Спасибо </a:t>
            </a:r>
            <a:br>
              <a:rPr lang="ru-RU" sz="9600" dirty="0" smtClean="0"/>
            </a:br>
            <a:r>
              <a:rPr lang="ru-RU" sz="9600" dirty="0" smtClean="0"/>
              <a:t>за </a:t>
            </a:r>
            <a:br>
              <a:rPr lang="ru-RU" sz="9600" dirty="0" smtClean="0"/>
            </a:br>
            <a:r>
              <a:rPr lang="ru-RU" sz="9600" dirty="0" smtClean="0"/>
              <a:t>внимание!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5877272"/>
            <a:ext cx="7498080" cy="371128"/>
          </a:xfrm>
        </p:spPr>
        <p:txBody>
          <a:bodyPr>
            <a:normAutofit fontScale="47500" lnSpcReduction="20000"/>
          </a:bodyPr>
          <a:lstStyle/>
          <a:p>
            <a:pPr marL="82296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18342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Карле </a:t>
            </a:r>
            <a:r>
              <a:rPr lang="ru-RU" dirty="0" err="1" smtClean="0"/>
              <a:t>Роджерсе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196752"/>
            <a:ext cx="4865744" cy="5661248"/>
          </a:xfrm>
        </p:spPr>
        <p:txBody>
          <a:bodyPr/>
          <a:lstStyle/>
          <a:p>
            <a:r>
              <a:rPr lang="ru-RU" dirty="0" smtClean="0"/>
              <a:t>Годы жизни: 1902-1987</a:t>
            </a:r>
          </a:p>
          <a:p>
            <a:r>
              <a:rPr lang="ru-RU" dirty="0" smtClean="0"/>
              <a:t>Один из создателей и </a:t>
            </a:r>
            <a:r>
              <a:rPr lang="ru-RU" dirty="0" smtClean="0"/>
              <a:t>лидеров </a:t>
            </a:r>
            <a:r>
              <a:rPr lang="ru-RU" dirty="0" smtClean="0"/>
              <a:t>гуманистической психологии</a:t>
            </a:r>
          </a:p>
          <a:p>
            <a:r>
              <a:rPr lang="ru-RU" dirty="0" smtClean="0"/>
              <a:t>Президент </a:t>
            </a:r>
            <a:r>
              <a:rPr lang="ru-RU" dirty="0" err="1" smtClean="0"/>
              <a:t>американсокй</a:t>
            </a:r>
            <a:r>
              <a:rPr lang="ru-RU" dirty="0" smtClean="0"/>
              <a:t> психологической ассоциации в 1947 г.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1556792"/>
            <a:ext cx="2880319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10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Постановка вопроса: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004048" y="2276872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583668" y="1340768"/>
            <a:ext cx="6840760" cy="10801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dirty="0" smtClean="0">
                <a:solidFill>
                  <a:prstClr val="black"/>
                </a:solidFill>
              </a:rPr>
              <a:t>Как </a:t>
            </a:r>
            <a:r>
              <a:rPr lang="ru-RU" sz="3200" dirty="0">
                <a:solidFill>
                  <a:prstClr val="black"/>
                </a:solidFill>
              </a:rPr>
              <a:t>я смогу вылечить или изменить этого человека?</a:t>
            </a:r>
          </a:p>
          <a:p>
            <a:pPr algn="ctr"/>
            <a:r>
              <a:rPr lang="ru-RU" dirty="0" err="1" smtClean="0"/>
              <a:t>енить</a:t>
            </a:r>
            <a:r>
              <a:rPr lang="ru-RU" dirty="0" smtClean="0"/>
              <a:t> </a:t>
            </a:r>
            <a:r>
              <a:rPr lang="ru-RU" dirty="0"/>
              <a:t>этого человека?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59732" y="3348204"/>
            <a:ext cx="5688632" cy="2520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200" dirty="0">
                <a:solidFill>
                  <a:prstClr val="black"/>
                </a:solidFill>
              </a:rPr>
              <a:t>Как создать отношения, которые этот человек может использовать для своего собственного личностного развития?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Каков человек по природе?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75656" y="2132856"/>
            <a:ext cx="3672408" cy="3528392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Злой </a:t>
            </a:r>
          </a:p>
          <a:p>
            <a:pPr algn="ctr"/>
            <a:r>
              <a:rPr lang="ru-RU" sz="3200" dirty="0" smtClean="0"/>
              <a:t>и грешный</a:t>
            </a:r>
            <a:endParaRPr lang="ru-RU" sz="32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220072" y="2132856"/>
            <a:ext cx="3744416" cy="3528392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dirty="0" smtClean="0"/>
              <a:t>Разумный </a:t>
            </a:r>
          </a:p>
          <a:p>
            <a:pPr algn="ctr"/>
            <a:r>
              <a:rPr lang="ru-RU" sz="2500" dirty="0" smtClean="0"/>
              <a:t>и позитивный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23768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9488" y="2525568"/>
            <a:ext cx="3137552" cy="2736304"/>
          </a:xfrm>
        </p:spPr>
        <p:txBody>
          <a:bodyPr/>
          <a:lstStyle/>
          <a:p>
            <a:pPr marL="596646" lvl="0" indent="-514350">
              <a:spcBef>
                <a:spcPts val="600"/>
              </a:spcBef>
              <a:buClr>
                <a:srgbClr val="3891A7"/>
              </a:buClr>
              <a:buSzPct val="80000"/>
              <a:buFont typeface="+mj-lt"/>
              <a:buAutoNum type="arabicPeriod"/>
            </a:pPr>
            <a:endParaRPr lang="ru-RU" sz="3200" dirty="0">
              <a:solidFill>
                <a:prstClr val="black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899591" y="0"/>
            <a:ext cx="5334277" cy="3140968"/>
          </a:xfrm>
          <a:prstGeom prst="trapezoi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dirty="0">
                <a:solidFill>
                  <a:prstClr val="black"/>
                </a:solidFill>
              </a:rPr>
              <a:t>Интеллектуальный подход (обучающее воздействие)</a:t>
            </a:r>
          </a:p>
        </p:txBody>
      </p:sp>
      <p:sp>
        <p:nvSpPr>
          <p:cNvPr id="5" name="Трапеция 4"/>
          <p:cNvSpPr/>
          <p:nvPr/>
        </p:nvSpPr>
        <p:spPr>
          <a:xfrm>
            <a:off x="3389553" y="3508207"/>
            <a:ext cx="5688632" cy="3324338"/>
          </a:xfrm>
          <a:prstGeom prst="trapezoi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black"/>
                </a:solidFill>
                <a:ea typeface="+mj-ea"/>
                <a:cs typeface="+mj-cs"/>
              </a:rPr>
              <a:t>Отношение </a:t>
            </a:r>
            <a:r>
              <a:rPr lang="ru-RU" sz="3200" dirty="0">
                <a:solidFill>
                  <a:prstClr val="black"/>
                </a:solidFill>
                <a:ea typeface="+mj-ea"/>
                <a:cs typeface="+mj-cs"/>
              </a:rPr>
              <a:t>окружающих к человеку людей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3936751"/>
            <a:ext cx="2345944" cy="24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345945" cy="234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25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18258"/>
          </a:xfrm>
        </p:spPr>
        <p:txBody>
          <a:bodyPr>
            <a:no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81639" y="332656"/>
            <a:ext cx="7488832" cy="2304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Отношения:</a:t>
            </a:r>
            <a:br>
              <a:rPr lang="ru-RU" sz="2800" dirty="0"/>
            </a:br>
            <a:r>
              <a:rPr lang="ru-RU" sz="2800" dirty="0"/>
              <a:t>Знать и уметь выражать его. Искренность</a:t>
            </a:r>
            <a:br>
              <a:rPr lang="ru-RU" sz="2800" dirty="0"/>
            </a:br>
            <a:r>
              <a:rPr lang="ru-RU" sz="2800" dirty="0"/>
              <a:t>Умение понять и принять. </a:t>
            </a:r>
            <a:r>
              <a:rPr lang="ru-RU" sz="2800" dirty="0" err="1"/>
              <a:t>Эмпатия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3212976"/>
            <a:ext cx="7344816" cy="13681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481638" y="3212976"/>
            <a:ext cx="7452049" cy="2736304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800" dirty="0" smtClean="0"/>
              <a:t>Мотивация</a:t>
            </a:r>
          </a:p>
          <a:p>
            <a:pPr marL="82296" indent="0" algn="ctr">
              <a:buNone/>
            </a:pPr>
            <a:r>
              <a:rPr lang="ru-RU" sz="2800" dirty="0" smtClean="0"/>
              <a:t>Тенденция к саморазвитию. Свобода.</a:t>
            </a:r>
          </a:p>
          <a:p>
            <a:pPr marL="82296" indent="0" algn="ctr">
              <a:buNone/>
            </a:pPr>
            <a:endParaRPr lang="ru-RU" sz="2800" dirty="0"/>
          </a:p>
          <a:p>
            <a:pPr marL="82296" indent="0" algn="ctr">
              <a:buNone/>
            </a:pPr>
            <a:endParaRPr lang="ru-RU" sz="2800" dirty="0" smtClean="0"/>
          </a:p>
          <a:p>
            <a:pPr marL="82296" indent="0" algn="ctr">
              <a:buNone/>
            </a:pPr>
            <a:r>
              <a:rPr lang="ru-RU" sz="2800" dirty="0" smtClean="0"/>
              <a:t>Результат: развитие личности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39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ru-RU" dirty="0" smtClean="0"/>
              <a:t>«Я». Психотерапия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2676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отчаяние</a:t>
            </a:r>
            <a:r>
              <a:rPr lang="ru-RU" dirty="0"/>
              <a:t>, происходящее от невозможности выбора или нежелания быть самим собой (Серен </a:t>
            </a:r>
            <a:r>
              <a:rPr lang="ru-RU" dirty="0" smtClean="0"/>
              <a:t>Кьеркегор)</a:t>
            </a:r>
          </a:p>
          <a:p>
            <a:r>
              <a:rPr lang="ru-RU" dirty="0"/>
              <a:t>о</a:t>
            </a:r>
            <a:r>
              <a:rPr lang="ru-RU" dirty="0" smtClean="0"/>
              <a:t>щущение своих эмоций ведет к осознанию самого себя</a:t>
            </a:r>
          </a:p>
          <a:p>
            <a:r>
              <a:rPr lang="ru-RU" dirty="0"/>
              <a:t>мы не можем видеть все то, что доносят до нас наши органы чувств, а лишь то, что соответствует нашему представлению о </a:t>
            </a:r>
            <a:r>
              <a:rPr lang="ru-RU" dirty="0" smtClean="0"/>
              <a:t>себе</a:t>
            </a:r>
          </a:p>
          <a:p>
            <a:r>
              <a:rPr lang="ru-RU" dirty="0" smtClean="0"/>
              <a:t>Нельзя чувствовать себя комфортно, если что-либо не принимается в качестве адекватного окружающими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Терапевтические отношения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Теплота и отзывчивость со стороны консультанта</a:t>
            </a:r>
          </a:p>
          <a:p>
            <a:r>
              <a:rPr lang="ru-RU" dirty="0" smtClean="0"/>
              <a:t>Выражение чувств </a:t>
            </a:r>
          </a:p>
          <a:p>
            <a:r>
              <a:rPr lang="ru-RU" dirty="0" smtClean="0"/>
              <a:t>Частичное ограничение свободы.</a:t>
            </a:r>
          </a:p>
          <a:p>
            <a:r>
              <a:rPr lang="ru-RU" dirty="0" smtClean="0"/>
              <a:t>Нет давления и принуждения</a:t>
            </a:r>
          </a:p>
          <a:p>
            <a:pPr marL="82296" indent="0"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Свобода </a:t>
            </a:r>
            <a:r>
              <a:rPr lang="ru-RU" dirty="0"/>
              <a:t>поступков и </a:t>
            </a:r>
            <a:r>
              <a:rPr lang="ru-RU" dirty="0" smtClean="0"/>
              <a:t>действий основывается </a:t>
            </a:r>
            <a:r>
              <a:rPr lang="ru-RU" dirty="0" smtClean="0"/>
              <a:t>на личном опыте</a:t>
            </a:r>
          </a:p>
          <a:p>
            <a:r>
              <a:rPr lang="ru-RU" dirty="0" smtClean="0"/>
              <a:t>Осознание индивидом выбора</a:t>
            </a:r>
          </a:p>
          <a:p>
            <a:r>
              <a:rPr lang="ru-RU" dirty="0" smtClean="0"/>
              <a:t>Гармоничное развитие человека как личности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3293492"/>
            <a:ext cx="0" cy="78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099755" y="3244334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0dkfftfjq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470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Ограничения при терапевтических отношениях: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По времени</a:t>
            </a:r>
          </a:p>
          <a:p>
            <a:r>
              <a:rPr lang="ru-RU" sz="4400" dirty="0" smtClean="0"/>
              <a:t>Предел агрессивного поведения</a:t>
            </a:r>
          </a:p>
          <a:p>
            <a:r>
              <a:rPr lang="ru-RU" sz="4400" dirty="0" smtClean="0"/>
              <a:t>Предел привязанность</a:t>
            </a:r>
          </a:p>
          <a:p>
            <a:r>
              <a:rPr lang="ru-RU" sz="4400" dirty="0" smtClean="0"/>
              <a:t>Власть?!</a:t>
            </a:r>
          </a:p>
          <a:p>
            <a:r>
              <a:rPr lang="ru-RU" sz="4400" dirty="0" smtClean="0"/>
              <a:t>Вывод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612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639</TotalTime>
  <Words>274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Тема: «Основные идеи воспитания в концепции К. Роджерса»</vt:lpstr>
      <vt:lpstr>О Карле Роджерсе</vt:lpstr>
      <vt:lpstr>Постановка вопроса:</vt:lpstr>
      <vt:lpstr>Каков человек по природе?</vt:lpstr>
      <vt:lpstr>Презентация PowerPoint</vt:lpstr>
      <vt:lpstr> </vt:lpstr>
      <vt:lpstr>«Я». Психотерапия</vt:lpstr>
      <vt:lpstr>Терапевтические отношения</vt:lpstr>
      <vt:lpstr>Ограничения при терапевтических отношениях:</vt:lpstr>
      <vt:lpstr>Источники:</vt:lpstr>
      <vt:lpstr>Спасибо  за 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идеи воспитания в концепции К. Роджерса</dc:title>
  <dc:creator>XTreme</dc:creator>
  <cp:lastModifiedBy>XTreme</cp:lastModifiedBy>
  <cp:revision>29</cp:revision>
  <dcterms:created xsi:type="dcterms:W3CDTF">2012-10-24T02:51:00Z</dcterms:created>
  <dcterms:modified xsi:type="dcterms:W3CDTF">2012-10-26T12:20:36Z</dcterms:modified>
</cp:coreProperties>
</file>