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9" r:id="rId12"/>
    <p:sldId id="268" r:id="rId13"/>
    <p:sldId id="270" r:id="rId14"/>
    <p:sldId id="25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1479" autoAdjust="0"/>
  </p:normalViewPr>
  <p:slideViewPr>
    <p:cSldViewPr>
      <p:cViewPr>
        <p:scale>
          <a:sx n="66" d="100"/>
          <a:sy n="66" d="100"/>
        </p:scale>
        <p:origin x="-636" y="5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C6E62A-3DF7-41A9-B235-85E80588CB8A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C0DEE95-C3BE-4A86-BFA0-E080F4937A7F}">
      <dgm:prSet phldrT="[Текст]"/>
      <dgm:spPr/>
      <dgm:t>
        <a:bodyPr/>
        <a:lstStyle/>
        <a:p>
          <a:r>
            <a:rPr lang="ru-RU" dirty="0" smtClean="0"/>
            <a:t>Большак.</a:t>
          </a:r>
          <a:endParaRPr lang="ru-RU" dirty="0"/>
        </a:p>
      </dgm:t>
    </dgm:pt>
    <dgm:pt modelId="{7C038A95-322E-4F6E-8D61-3C5A0AB9D65C}" type="parTrans" cxnId="{0586306C-E31F-429A-9EE5-D9A4569B5775}">
      <dgm:prSet/>
      <dgm:spPr/>
      <dgm:t>
        <a:bodyPr/>
        <a:lstStyle/>
        <a:p>
          <a:endParaRPr lang="ru-RU"/>
        </a:p>
      </dgm:t>
    </dgm:pt>
    <dgm:pt modelId="{F83E0EE9-1196-4A2A-9092-FE275EB3093A}" type="sibTrans" cxnId="{0586306C-E31F-429A-9EE5-D9A4569B5775}">
      <dgm:prSet/>
      <dgm:spPr/>
      <dgm:t>
        <a:bodyPr/>
        <a:lstStyle/>
        <a:p>
          <a:r>
            <a:rPr lang="ru-RU" dirty="0" smtClean="0"/>
            <a:t>Глава семьи</a:t>
          </a:r>
          <a:endParaRPr lang="ru-RU" dirty="0"/>
        </a:p>
      </dgm:t>
    </dgm:pt>
    <dgm:pt modelId="{8519ACC8-EAAA-4CA1-A4BC-5B1B01FB1CE2}" type="asst">
      <dgm:prSet phldrT="[Текст]"/>
      <dgm:spPr/>
      <dgm:t>
        <a:bodyPr/>
        <a:lstStyle/>
        <a:p>
          <a:r>
            <a:rPr lang="ru-RU" dirty="0" err="1" smtClean="0"/>
            <a:t>Большуха</a:t>
          </a:r>
          <a:endParaRPr lang="ru-RU" dirty="0"/>
        </a:p>
      </dgm:t>
    </dgm:pt>
    <dgm:pt modelId="{E570D830-04E1-4964-B611-F0BF1501D47F}" type="parTrans" cxnId="{E3D3B243-DFAE-43C3-96B8-2802A37E5A4B}">
      <dgm:prSet/>
      <dgm:spPr/>
      <dgm:t>
        <a:bodyPr/>
        <a:lstStyle/>
        <a:p>
          <a:endParaRPr lang="ru-RU"/>
        </a:p>
      </dgm:t>
    </dgm:pt>
    <dgm:pt modelId="{570D8319-E436-4D8E-9ABC-88D924A736DE}" type="sibTrans" cxnId="{E3D3B243-DFAE-43C3-96B8-2802A37E5A4B}">
      <dgm:prSet/>
      <dgm:spPr/>
      <dgm:t>
        <a:bodyPr/>
        <a:lstStyle/>
        <a:p>
          <a:r>
            <a:rPr lang="ru-RU" dirty="0" smtClean="0"/>
            <a:t>Советник большака</a:t>
          </a:r>
          <a:endParaRPr lang="ru-RU" dirty="0"/>
        </a:p>
      </dgm:t>
    </dgm:pt>
    <dgm:pt modelId="{559F8826-C71D-4E66-B7DE-91DF28EA7C13}">
      <dgm:prSet phldrT="[Текст]"/>
      <dgm:spPr/>
      <dgm:t>
        <a:bodyPr/>
        <a:lstStyle/>
        <a:p>
          <a:r>
            <a:rPr lang="ru-RU" dirty="0" smtClean="0"/>
            <a:t>Старшие сыновья</a:t>
          </a:r>
          <a:endParaRPr lang="ru-RU" dirty="0"/>
        </a:p>
      </dgm:t>
    </dgm:pt>
    <dgm:pt modelId="{216B1BAC-1FEE-4A0B-B4E5-3B353F91801E}" type="sibTrans" cxnId="{A88C8424-9E5F-47D4-944C-DAB465BCA228}">
      <dgm:prSet/>
      <dgm:spPr/>
      <dgm:t>
        <a:bodyPr/>
        <a:lstStyle/>
        <a:p>
          <a:r>
            <a:rPr lang="ru-RU" dirty="0" smtClean="0"/>
            <a:t>Главы братских семей</a:t>
          </a:r>
          <a:endParaRPr lang="ru-RU" dirty="0"/>
        </a:p>
      </dgm:t>
    </dgm:pt>
    <dgm:pt modelId="{7B09525B-72CC-41E0-9CBE-D82687BE6DD3}" type="parTrans" cxnId="{A88C8424-9E5F-47D4-944C-DAB465BCA228}">
      <dgm:prSet/>
      <dgm:spPr/>
      <dgm:t>
        <a:bodyPr/>
        <a:lstStyle/>
        <a:p>
          <a:endParaRPr lang="ru-RU"/>
        </a:p>
      </dgm:t>
    </dgm:pt>
    <dgm:pt modelId="{4141351F-35DB-4B34-82E7-2658452A378F}">
      <dgm:prSet phldrT="[Текст]"/>
      <dgm:spPr/>
      <dgm:t>
        <a:bodyPr/>
        <a:lstStyle/>
        <a:p>
          <a:r>
            <a:rPr lang="ru-RU" dirty="0" smtClean="0"/>
            <a:t>Дети</a:t>
          </a:r>
          <a:endParaRPr lang="ru-RU" dirty="0"/>
        </a:p>
      </dgm:t>
    </dgm:pt>
    <dgm:pt modelId="{19BB1728-5565-46D6-80A0-CB93B6570C82}" type="parTrans" cxnId="{72AEAC75-2AF1-4E10-85F6-2C682C76AEF6}">
      <dgm:prSet/>
      <dgm:spPr/>
      <dgm:t>
        <a:bodyPr/>
        <a:lstStyle/>
        <a:p>
          <a:endParaRPr lang="ru-RU"/>
        </a:p>
      </dgm:t>
    </dgm:pt>
    <dgm:pt modelId="{7FF00B41-E383-4A4E-AB5B-145EC27CD3B6}" type="sibTrans" cxnId="{72AEAC75-2AF1-4E10-85F6-2C682C76AEF6}">
      <dgm:prSet/>
      <dgm:spPr/>
      <dgm:t>
        <a:bodyPr/>
        <a:lstStyle/>
        <a:p>
          <a:r>
            <a:rPr lang="ru-RU" dirty="0" smtClean="0"/>
            <a:t>подчиненные</a:t>
          </a:r>
          <a:endParaRPr lang="ru-RU" dirty="0"/>
        </a:p>
      </dgm:t>
    </dgm:pt>
    <dgm:pt modelId="{0B1F0F04-5331-481F-85A0-545DD88B543F}">
      <dgm:prSet phldrT="[Текст]"/>
      <dgm:spPr/>
      <dgm:t>
        <a:bodyPr/>
        <a:lstStyle/>
        <a:p>
          <a:r>
            <a:rPr lang="ru-RU" dirty="0" smtClean="0"/>
            <a:t>Жены сыновей и другие женщины</a:t>
          </a:r>
          <a:endParaRPr lang="ru-RU" dirty="0"/>
        </a:p>
      </dgm:t>
    </dgm:pt>
    <dgm:pt modelId="{E6CCE0DD-A260-4037-B24D-2A8A05B14472}" type="parTrans" cxnId="{3E07589E-D832-4367-80D9-641C476C3108}">
      <dgm:prSet/>
      <dgm:spPr/>
      <dgm:t>
        <a:bodyPr/>
        <a:lstStyle/>
        <a:p>
          <a:endParaRPr lang="ru-RU"/>
        </a:p>
      </dgm:t>
    </dgm:pt>
    <dgm:pt modelId="{14ECBF63-4A0B-4277-9545-7B9A2104B624}" type="sibTrans" cxnId="{3E07589E-D832-4367-80D9-641C476C3108}">
      <dgm:prSet/>
      <dgm:spPr/>
      <dgm:t>
        <a:bodyPr/>
        <a:lstStyle/>
        <a:p>
          <a:r>
            <a:rPr lang="ru-RU" dirty="0" smtClean="0"/>
            <a:t>подчиненные</a:t>
          </a:r>
          <a:endParaRPr lang="ru-RU" dirty="0"/>
        </a:p>
      </dgm:t>
    </dgm:pt>
    <dgm:pt modelId="{181B13FF-F6B5-4A1E-A5DA-1369CC0EA801}" type="pres">
      <dgm:prSet presAssocID="{5EC6E62A-3DF7-41A9-B235-85E80588CB8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D75D950-5896-454A-AD14-91FC0E03B299}" type="pres">
      <dgm:prSet presAssocID="{8C0DEE95-C3BE-4A86-BFA0-E080F4937A7F}" presName="hierRoot1" presStyleCnt="0">
        <dgm:presLayoutVars>
          <dgm:hierBranch val="init"/>
        </dgm:presLayoutVars>
      </dgm:prSet>
      <dgm:spPr/>
    </dgm:pt>
    <dgm:pt modelId="{9D32F73D-6FD9-45F5-A051-96CE70F6FF84}" type="pres">
      <dgm:prSet presAssocID="{8C0DEE95-C3BE-4A86-BFA0-E080F4937A7F}" presName="rootComposite1" presStyleCnt="0"/>
      <dgm:spPr/>
    </dgm:pt>
    <dgm:pt modelId="{CDD8C225-C494-4BBB-B3A1-F7BDEE26F5D3}" type="pres">
      <dgm:prSet presAssocID="{8C0DEE95-C3BE-4A86-BFA0-E080F4937A7F}" presName="rootText1" presStyleLbl="node0" presStyleIdx="0" presStyleCnt="1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3047FA26-7D3F-44D2-AEB7-AFD270B58E86}" type="pres">
      <dgm:prSet presAssocID="{8C0DEE95-C3BE-4A86-BFA0-E080F4937A7F}" presName="titleText1" presStyleLbl="fgAcc0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05F457BC-843D-4336-834B-2D89B36C81B2}" type="pres">
      <dgm:prSet presAssocID="{8C0DEE95-C3BE-4A86-BFA0-E080F4937A7F}" presName="rootConnector1" presStyleLbl="node1" presStyleIdx="0" presStyleCnt="3"/>
      <dgm:spPr/>
      <dgm:t>
        <a:bodyPr/>
        <a:lstStyle/>
        <a:p>
          <a:endParaRPr lang="ru-RU"/>
        </a:p>
      </dgm:t>
    </dgm:pt>
    <dgm:pt modelId="{9E4BE67C-A799-4224-9A02-17CD4C089361}" type="pres">
      <dgm:prSet presAssocID="{8C0DEE95-C3BE-4A86-BFA0-E080F4937A7F}" presName="hierChild2" presStyleCnt="0"/>
      <dgm:spPr/>
    </dgm:pt>
    <dgm:pt modelId="{1C64F5B4-DFD7-4E97-998B-CA1D5587BAE9}" type="pres">
      <dgm:prSet presAssocID="{7B09525B-72CC-41E0-9CBE-D82687BE6DD3}" presName="Name37" presStyleLbl="parChTrans1D2" presStyleIdx="0" presStyleCnt="2"/>
      <dgm:spPr/>
      <dgm:t>
        <a:bodyPr/>
        <a:lstStyle/>
        <a:p>
          <a:endParaRPr lang="ru-RU"/>
        </a:p>
      </dgm:t>
    </dgm:pt>
    <dgm:pt modelId="{8B5CC7C5-F377-4D3F-B3FD-DF5366B19271}" type="pres">
      <dgm:prSet presAssocID="{559F8826-C71D-4E66-B7DE-91DF28EA7C13}" presName="hierRoot2" presStyleCnt="0">
        <dgm:presLayoutVars>
          <dgm:hierBranch val="init"/>
        </dgm:presLayoutVars>
      </dgm:prSet>
      <dgm:spPr/>
    </dgm:pt>
    <dgm:pt modelId="{679D8C42-90FA-45A4-8ABA-5A0991BA23FF}" type="pres">
      <dgm:prSet presAssocID="{559F8826-C71D-4E66-B7DE-91DF28EA7C13}" presName="rootComposite" presStyleCnt="0"/>
      <dgm:spPr/>
    </dgm:pt>
    <dgm:pt modelId="{2166986E-A923-4740-B96E-46174B6E8246}" type="pres">
      <dgm:prSet presAssocID="{559F8826-C71D-4E66-B7DE-91DF28EA7C13}" presName="rootText" presStyleLbl="node1" presStyleIdx="0" presStyleCnt="3" custLinFactY="-73453" custLinFactNeighborX="58271" custLinFactNeighborY="-100000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02ECE842-436B-4BD9-B799-DB4A61241B6D}" type="pres">
      <dgm:prSet presAssocID="{559F8826-C71D-4E66-B7DE-91DF28EA7C13}" presName="titleText2" presStyleLbl="fgAcc1" presStyleIdx="0" presStyleCnt="3" custLinFactY="-214226" custLinFactNeighborX="70361" custLinFactNeighborY="-300000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80FE0F79-CA1D-4B21-9F47-01E9D4EFD230}" type="pres">
      <dgm:prSet presAssocID="{559F8826-C71D-4E66-B7DE-91DF28EA7C13}" presName="rootConnector" presStyleLbl="node2" presStyleIdx="0" presStyleCnt="0"/>
      <dgm:spPr/>
      <dgm:t>
        <a:bodyPr/>
        <a:lstStyle/>
        <a:p>
          <a:endParaRPr lang="ru-RU"/>
        </a:p>
      </dgm:t>
    </dgm:pt>
    <dgm:pt modelId="{4BE90336-8CE2-41EA-90A2-8CCBBDB977CF}" type="pres">
      <dgm:prSet presAssocID="{559F8826-C71D-4E66-B7DE-91DF28EA7C13}" presName="hierChild4" presStyleCnt="0"/>
      <dgm:spPr/>
    </dgm:pt>
    <dgm:pt modelId="{6CB2E454-194B-42AB-AC3A-958CDD4449C6}" type="pres">
      <dgm:prSet presAssocID="{19BB1728-5565-46D6-80A0-CB93B6570C82}" presName="Name37" presStyleLbl="parChTrans1D3" presStyleIdx="0" presStyleCnt="2"/>
      <dgm:spPr/>
      <dgm:t>
        <a:bodyPr/>
        <a:lstStyle/>
        <a:p>
          <a:endParaRPr lang="ru-RU"/>
        </a:p>
      </dgm:t>
    </dgm:pt>
    <dgm:pt modelId="{3E28720B-EFF3-418E-A49E-3C9231781A9E}" type="pres">
      <dgm:prSet presAssocID="{4141351F-35DB-4B34-82E7-2658452A378F}" presName="hierRoot2" presStyleCnt="0">
        <dgm:presLayoutVars>
          <dgm:hierBranch val="init"/>
        </dgm:presLayoutVars>
      </dgm:prSet>
      <dgm:spPr/>
    </dgm:pt>
    <dgm:pt modelId="{B83CCCA0-78CD-424C-A6A7-1FF146CB7A67}" type="pres">
      <dgm:prSet presAssocID="{4141351F-35DB-4B34-82E7-2658452A378F}" presName="rootComposite" presStyleCnt="0"/>
      <dgm:spPr/>
    </dgm:pt>
    <dgm:pt modelId="{4AEC4D78-84DA-412E-B7AC-E19845E36BD7}" type="pres">
      <dgm:prSet presAssocID="{4141351F-35DB-4B34-82E7-2658452A378F}" presName="rootText" presStyleLbl="node1" presStyleIdx="1" presStyleCnt="3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14F1CADC-A359-4C60-8255-B5B489F18524}" type="pres">
      <dgm:prSet presAssocID="{4141351F-35DB-4B34-82E7-2658452A378F}" presName="titleText2" presStyleLbl="fgAcc1" presStyleIdx="1" presStyleCnt="3" custLinFactNeighborX="7468" custLinFactNeighborY="7939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29D5469A-49D6-425F-9531-1803D4FE4C60}" type="pres">
      <dgm:prSet presAssocID="{4141351F-35DB-4B34-82E7-2658452A378F}" presName="rootConnector" presStyleLbl="node3" presStyleIdx="0" presStyleCnt="0"/>
      <dgm:spPr/>
      <dgm:t>
        <a:bodyPr/>
        <a:lstStyle/>
        <a:p>
          <a:endParaRPr lang="ru-RU"/>
        </a:p>
      </dgm:t>
    </dgm:pt>
    <dgm:pt modelId="{1B4A5501-EF1E-4791-8D31-E91B59FDB9DE}" type="pres">
      <dgm:prSet presAssocID="{4141351F-35DB-4B34-82E7-2658452A378F}" presName="hierChild4" presStyleCnt="0"/>
      <dgm:spPr/>
    </dgm:pt>
    <dgm:pt modelId="{FD15A6DD-0066-4B4C-8236-017AE4E46879}" type="pres">
      <dgm:prSet presAssocID="{4141351F-35DB-4B34-82E7-2658452A378F}" presName="hierChild5" presStyleCnt="0"/>
      <dgm:spPr/>
    </dgm:pt>
    <dgm:pt modelId="{1BC75359-1437-4C8E-9909-687927763F26}" type="pres">
      <dgm:prSet presAssocID="{E6CCE0DD-A260-4037-B24D-2A8A05B14472}" presName="Name37" presStyleLbl="parChTrans1D3" presStyleIdx="1" presStyleCnt="2"/>
      <dgm:spPr/>
      <dgm:t>
        <a:bodyPr/>
        <a:lstStyle/>
        <a:p>
          <a:endParaRPr lang="ru-RU"/>
        </a:p>
      </dgm:t>
    </dgm:pt>
    <dgm:pt modelId="{C45700A8-E5AF-4130-857A-177FBE131B6A}" type="pres">
      <dgm:prSet presAssocID="{0B1F0F04-5331-481F-85A0-545DD88B543F}" presName="hierRoot2" presStyleCnt="0">
        <dgm:presLayoutVars>
          <dgm:hierBranch val="init"/>
        </dgm:presLayoutVars>
      </dgm:prSet>
      <dgm:spPr/>
    </dgm:pt>
    <dgm:pt modelId="{5E86BE0F-5442-4844-AA0C-2D47B4857552}" type="pres">
      <dgm:prSet presAssocID="{0B1F0F04-5331-481F-85A0-545DD88B543F}" presName="rootComposite" presStyleCnt="0"/>
      <dgm:spPr/>
    </dgm:pt>
    <dgm:pt modelId="{955C0317-4682-4252-96AD-5E51FFBE6153}" type="pres">
      <dgm:prSet presAssocID="{0B1F0F04-5331-481F-85A0-545DD88B543F}" presName="rootText" presStyleLbl="node1" presStyleIdx="2" presStyleCnt="3" custLinFactNeighborX="-8810" custLinFactNeighborY="-92290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FDD5B5FA-5A1E-47EA-BEE3-28B7306666CF}" type="pres">
      <dgm:prSet presAssocID="{0B1F0F04-5331-481F-85A0-545DD88B543F}" presName="titleText2" presStyleLbl="fgAcc1" presStyleIdx="2" presStyleCnt="3" custLinFactY="-100000" custLinFactNeighborX="-939" custLinFactNeighborY="-141219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274B4320-8781-4FFA-AA82-9AD90BFA3781}" type="pres">
      <dgm:prSet presAssocID="{0B1F0F04-5331-481F-85A0-545DD88B543F}" presName="rootConnector" presStyleLbl="node3" presStyleIdx="0" presStyleCnt="0"/>
      <dgm:spPr/>
      <dgm:t>
        <a:bodyPr/>
        <a:lstStyle/>
        <a:p>
          <a:endParaRPr lang="ru-RU"/>
        </a:p>
      </dgm:t>
    </dgm:pt>
    <dgm:pt modelId="{5CB22562-6139-498C-A223-8EF6DBC82715}" type="pres">
      <dgm:prSet presAssocID="{0B1F0F04-5331-481F-85A0-545DD88B543F}" presName="hierChild4" presStyleCnt="0"/>
      <dgm:spPr/>
    </dgm:pt>
    <dgm:pt modelId="{E74D2017-F813-4257-83C1-F2FA2930AD5C}" type="pres">
      <dgm:prSet presAssocID="{0B1F0F04-5331-481F-85A0-545DD88B543F}" presName="hierChild5" presStyleCnt="0"/>
      <dgm:spPr/>
    </dgm:pt>
    <dgm:pt modelId="{EA644EB8-3DEF-4C94-B6FD-6510DAFBD36C}" type="pres">
      <dgm:prSet presAssocID="{559F8826-C71D-4E66-B7DE-91DF28EA7C13}" presName="hierChild5" presStyleCnt="0"/>
      <dgm:spPr/>
    </dgm:pt>
    <dgm:pt modelId="{122666F9-D399-40D1-8ECC-E18380614501}" type="pres">
      <dgm:prSet presAssocID="{8C0DEE95-C3BE-4A86-BFA0-E080F4937A7F}" presName="hierChild3" presStyleCnt="0"/>
      <dgm:spPr/>
    </dgm:pt>
    <dgm:pt modelId="{1F62274E-3105-4204-B4B0-0FA50650F165}" type="pres">
      <dgm:prSet presAssocID="{E570D830-04E1-4964-B611-F0BF1501D47F}" presName="Name96" presStyleLbl="parChTrans1D2" presStyleIdx="1" presStyleCnt="2"/>
      <dgm:spPr/>
      <dgm:t>
        <a:bodyPr/>
        <a:lstStyle/>
        <a:p>
          <a:endParaRPr lang="ru-RU"/>
        </a:p>
      </dgm:t>
    </dgm:pt>
    <dgm:pt modelId="{EC2434CF-F78A-4441-9EA7-7109449B5FA2}" type="pres">
      <dgm:prSet presAssocID="{8519ACC8-EAAA-4CA1-A4BC-5B1B01FB1CE2}" presName="hierRoot3" presStyleCnt="0">
        <dgm:presLayoutVars>
          <dgm:hierBranch val="init"/>
        </dgm:presLayoutVars>
      </dgm:prSet>
      <dgm:spPr/>
    </dgm:pt>
    <dgm:pt modelId="{188BAABA-3CD6-456F-97D3-61C8A0C04675}" type="pres">
      <dgm:prSet presAssocID="{8519ACC8-EAAA-4CA1-A4BC-5B1B01FB1CE2}" presName="rootComposite3" presStyleCnt="0"/>
      <dgm:spPr/>
    </dgm:pt>
    <dgm:pt modelId="{4A5FAEFD-C6AB-4F2E-A11A-DF3ABC7A62B1}" type="pres">
      <dgm:prSet presAssocID="{8519ACC8-EAAA-4CA1-A4BC-5B1B01FB1CE2}" presName="rootText3" presStyleLbl="asst1" presStyleIdx="0" presStyleCnt="1" custLinFactNeighborX="2076" custLinFactNeighborY="1505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6C885B-19DE-49B8-A8A3-53CC035CE50B}" type="pres">
      <dgm:prSet presAssocID="{8519ACC8-EAAA-4CA1-A4BC-5B1B01FB1CE2}" presName="titleText3" presStyleLbl="fgAcc2" presStyleIdx="0" presStyleCnt="1" custLinFactNeighborX="770" custLinFactNeighborY="57893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63866D8F-597E-4E2E-A229-2C8834D8BC0B}" type="pres">
      <dgm:prSet presAssocID="{8519ACC8-EAAA-4CA1-A4BC-5B1B01FB1CE2}" presName="rootConnector3" presStyleLbl="asst1" presStyleIdx="0" presStyleCnt="1"/>
      <dgm:spPr/>
      <dgm:t>
        <a:bodyPr/>
        <a:lstStyle/>
        <a:p>
          <a:endParaRPr lang="ru-RU"/>
        </a:p>
      </dgm:t>
    </dgm:pt>
    <dgm:pt modelId="{EB20E708-11B4-40D6-BC74-D682548D0FEF}" type="pres">
      <dgm:prSet presAssocID="{8519ACC8-EAAA-4CA1-A4BC-5B1B01FB1CE2}" presName="hierChild6" presStyleCnt="0"/>
      <dgm:spPr/>
    </dgm:pt>
    <dgm:pt modelId="{20E2EB9B-6C7B-4B6C-8575-0DC22FF5E4CE}" type="pres">
      <dgm:prSet presAssocID="{8519ACC8-EAAA-4CA1-A4BC-5B1B01FB1CE2}" presName="hierChild7" presStyleCnt="0"/>
      <dgm:spPr/>
    </dgm:pt>
  </dgm:ptLst>
  <dgm:cxnLst>
    <dgm:cxn modelId="{E5C1A412-1467-49EC-84A6-2C6017C0081A}" type="presOf" srcId="{19BB1728-5565-46D6-80A0-CB93B6570C82}" destId="{6CB2E454-194B-42AB-AC3A-958CDD4449C6}" srcOrd="0" destOrd="0" presId="urn:microsoft.com/office/officeart/2008/layout/NameandTitleOrganizationalChart"/>
    <dgm:cxn modelId="{3E07589E-D832-4367-80D9-641C476C3108}" srcId="{559F8826-C71D-4E66-B7DE-91DF28EA7C13}" destId="{0B1F0F04-5331-481F-85A0-545DD88B543F}" srcOrd="1" destOrd="0" parTransId="{E6CCE0DD-A260-4037-B24D-2A8A05B14472}" sibTransId="{14ECBF63-4A0B-4277-9545-7B9A2104B624}"/>
    <dgm:cxn modelId="{A88C8424-9E5F-47D4-944C-DAB465BCA228}" srcId="{8C0DEE95-C3BE-4A86-BFA0-E080F4937A7F}" destId="{559F8826-C71D-4E66-B7DE-91DF28EA7C13}" srcOrd="1" destOrd="0" parTransId="{7B09525B-72CC-41E0-9CBE-D82687BE6DD3}" sibTransId="{216B1BAC-1FEE-4A0B-B4E5-3B353F91801E}"/>
    <dgm:cxn modelId="{BB5970D5-8811-467A-8851-AF6D1D151ACE}" type="presOf" srcId="{F83E0EE9-1196-4A2A-9092-FE275EB3093A}" destId="{3047FA26-7D3F-44D2-AEB7-AFD270B58E86}" srcOrd="0" destOrd="0" presId="urn:microsoft.com/office/officeart/2008/layout/NameandTitleOrganizationalChart"/>
    <dgm:cxn modelId="{B3962E70-5B7A-44D4-8DE6-0F28FD440905}" type="presOf" srcId="{5EC6E62A-3DF7-41A9-B235-85E80588CB8A}" destId="{181B13FF-F6B5-4A1E-A5DA-1369CC0EA801}" srcOrd="0" destOrd="0" presId="urn:microsoft.com/office/officeart/2008/layout/NameandTitleOrganizationalChart"/>
    <dgm:cxn modelId="{5952B099-109C-46A2-8AA5-87632F23D765}" type="presOf" srcId="{0B1F0F04-5331-481F-85A0-545DD88B543F}" destId="{274B4320-8781-4FFA-AA82-9AD90BFA3781}" srcOrd="1" destOrd="0" presId="urn:microsoft.com/office/officeart/2008/layout/NameandTitleOrganizationalChart"/>
    <dgm:cxn modelId="{7425DCE2-BC8F-45C2-8731-541B74BE3D71}" type="presOf" srcId="{E570D830-04E1-4964-B611-F0BF1501D47F}" destId="{1F62274E-3105-4204-B4B0-0FA50650F165}" srcOrd="0" destOrd="0" presId="urn:microsoft.com/office/officeart/2008/layout/NameandTitleOrganizationalChart"/>
    <dgm:cxn modelId="{24A1DBB5-E874-4F6B-B4A2-3E751B303BAE}" type="presOf" srcId="{559F8826-C71D-4E66-B7DE-91DF28EA7C13}" destId="{80FE0F79-CA1D-4B21-9F47-01E9D4EFD230}" srcOrd="1" destOrd="0" presId="urn:microsoft.com/office/officeart/2008/layout/NameandTitleOrganizationalChart"/>
    <dgm:cxn modelId="{0586306C-E31F-429A-9EE5-D9A4569B5775}" srcId="{5EC6E62A-3DF7-41A9-B235-85E80588CB8A}" destId="{8C0DEE95-C3BE-4A86-BFA0-E080F4937A7F}" srcOrd="0" destOrd="0" parTransId="{7C038A95-322E-4F6E-8D61-3C5A0AB9D65C}" sibTransId="{F83E0EE9-1196-4A2A-9092-FE275EB3093A}"/>
    <dgm:cxn modelId="{CE767441-4F28-44F1-82D0-1F05E5F31BA1}" type="presOf" srcId="{8C0DEE95-C3BE-4A86-BFA0-E080F4937A7F}" destId="{05F457BC-843D-4336-834B-2D89B36C81B2}" srcOrd="1" destOrd="0" presId="urn:microsoft.com/office/officeart/2008/layout/NameandTitleOrganizationalChart"/>
    <dgm:cxn modelId="{C5929FF2-E760-4092-9C4A-2CCD025C5327}" type="presOf" srcId="{8519ACC8-EAAA-4CA1-A4BC-5B1B01FB1CE2}" destId="{63866D8F-597E-4E2E-A229-2C8834D8BC0B}" srcOrd="1" destOrd="0" presId="urn:microsoft.com/office/officeart/2008/layout/NameandTitleOrganizationalChart"/>
    <dgm:cxn modelId="{DE2FFA9F-1A92-479A-8BE5-EDBA37AA018B}" type="presOf" srcId="{559F8826-C71D-4E66-B7DE-91DF28EA7C13}" destId="{2166986E-A923-4740-B96E-46174B6E8246}" srcOrd="0" destOrd="0" presId="urn:microsoft.com/office/officeart/2008/layout/NameandTitleOrganizationalChart"/>
    <dgm:cxn modelId="{F072F1FD-89AC-43CA-A838-BEDC81E4D9F4}" type="presOf" srcId="{7B09525B-72CC-41E0-9CBE-D82687BE6DD3}" destId="{1C64F5B4-DFD7-4E97-998B-CA1D5587BAE9}" srcOrd="0" destOrd="0" presId="urn:microsoft.com/office/officeart/2008/layout/NameandTitleOrganizationalChart"/>
    <dgm:cxn modelId="{9DC20222-AD1B-4059-98E7-807E670BADFB}" type="presOf" srcId="{8519ACC8-EAAA-4CA1-A4BC-5B1B01FB1CE2}" destId="{4A5FAEFD-C6AB-4F2E-A11A-DF3ABC7A62B1}" srcOrd="0" destOrd="0" presId="urn:microsoft.com/office/officeart/2008/layout/NameandTitleOrganizationalChart"/>
    <dgm:cxn modelId="{E3D3B243-DFAE-43C3-96B8-2802A37E5A4B}" srcId="{8C0DEE95-C3BE-4A86-BFA0-E080F4937A7F}" destId="{8519ACC8-EAAA-4CA1-A4BC-5B1B01FB1CE2}" srcOrd="0" destOrd="0" parTransId="{E570D830-04E1-4964-B611-F0BF1501D47F}" sibTransId="{570D8319-E436-4D8E-9ABC-88D924A736DE}"/>
    <dgm:cxn modelId="{5AA66942-C2D4-430B-AF43-40672823AC0A}" type="presOf" srcId="{14ECBF63-4A0B-4277-9545-7B9A2104B624}" destId="{FDD5B5FA-5A1E-47EA-BEE3-28B7306666CF}" srcOrd="0" destOrd="0" presId="urn:microsoft.com/office/officeart/2008/layout/NameandTitleOrganizationalChart"/>
    <dgm:cxn modelId="{DF26595D-F63D-46D8-8C21-74C6EF5153F6}" type="presOf" srcId="{0B1F0F04-5331-481F-85A0-545DD88B543F}" destId="{955C0317-4682-4252-96AD-5E51FFBE6153}" srcOrd="0" destOrd="0" presId="urn:microsoft.com/office/officeart/2008/layout/NameandTitleOrganizationalChart"/>
    <dgm:cxn modelId="{72AEAC75-2AF1-4E10-85F6-2C682C76AEF6}" srcId="{559F8826-C71D-4E66-B7DE-91DF28EA7C13}" destId="{4141351F-35DB-4B34-82E7-2658452A378F}" srcOrd="0" destOrd="0" parTransId="{19BB1728-5565-46D6-80A0-CB93B6570C82}" sibTransId="{7FF00B41-E383-4A4E-AB5B-145EC27CD3B6}"/>
    <dgm:cxn modelId="{87431614-7514-46E1-81B5-A121C2B24927}" type="presOf" srcId="{7FF00B41-E383-4A4E-AB5B-145EC27CD3B6}" destId="{14F1CADC-A359-4C60-8255-B5B489F18524}" srcOrd="0" destOrd="0" presId="urn:microsoft.com/office/officeart/2008/layout/NameandTitleOrganizationalChart"/>
    <dgm:cxn modelId="{0D484085-5DD1-4BCF-917E-041C9DE365F4}" type="presOf" srcId="{4141351F-35DB-4B34-82E7-2658452A378F}" destId="{29D5469A-49D6-425F-9531-1803D4FE4C60}" srcOrd="1" destOrd="0" presId="urn:microsoft.com/office/officeart/2008/layout/NameandTitleOrganizationalChart"/>
    <dgm:cxn modelId="{57E49C93-2723-42B4-B459-7C0D5C3AFAD3}" type="presOf" srcId="{8C0DEE95-C3BE-4A86-BFA0-E080F4937A7F}" destId="{CDD8C225-C494-4BBB-B3A1-F7BDEE26F5D3}" srcOrd="0" destOrd="0" presId="urn:microsoft.com/office/officeart/2008/layout/NameandTitleOrganizationalChart"/>
    <dgm:cxn modelId="{DE9A18DB-8212-462F-B7C8-76EFDFBDE6A7}" type="presOf" srcId="{570D8319-E436-4D8E-9ABC-88D924A736DE}" destId="{616C885B-19DE-49B8-A8A3-53CC035CE50B}" srcOrd="0" destOrd="0" presId="urn:microsoft.com/office/officeart/2008/layout/NameandTitleOrganizationalChart"/>
    <dgm:cxn modelId="{240A9718-8DF0-4676-82CB-51CA4728B316}" type="presOf" srcId="{216B1BAC-1FEE-4A0B-B4E5-3B353F91801E}" destId="{02ECE842-436B-4BD9-B799-DB4A61241B6D}" srcOrd="0" destOrd="0" presId="urn:microsoft.com/office/officeart/2008/layout/NameandTitleOrganizationalChart"/>
    <dgm:cxn modelId="{1931353C-D3BC-474D-AD09-202384166C35}" type="presOf" srcId="{E6CCE0DD-A260-4037-B24D-2A8A05B14472}" destId="{1BC75359-1437-4C8E-9909-687927763F26}" srcOrd="0" destOrd="0" presId="urn:microsoft.com/office/officeart/2008/layout/NameandTitleOrganizationalChart"/>
    <dgm:cxn modelId="{DF3FDC38-EE18-4D26-8E14-8DD5089B341B}" type="presOf" srcId="{4141351F-35DB-4B34-82E7-2658452A378F}" destId="{4AEC4D78-84DA-412E-B7AC-E19845E36BD7}" srcOrd="0" destOrd="0" presId="urn:microsoft.com/office/officeart/2008/layout/NameandTitleOrganizationalChart"/>
    <dgm:cxn modelId="{BE781E5D-36AD-4CC3-9418-B439F6A08FE2}" type="presParOf" srcId="{181B13FF-F6B5-4A1E-A5DA-1369CC0EA801}" destId="{CD75D950-5896-454A-AD14-91FC0E03B299}" srcOrd="0" destOrd="0" presId="urn:microsoft.com/office/officeart/2008/layout/NameandTitleOrganizationalChart"/>
    <dgm:cxn modelId="{F0844A6D-FFB1-4C7A-A8BA-B164BDE2EC7D}" type="presParOf" srcId="{CD75D950-5896-454A-AD14-91FC0E03B299}" destId="{9D32F73D-6FD9-45F5-A051-96CE70F6FF84}" srcOrd="0" destOrd="0" presId="urn:microsoft.com/office/officeart/2008/layout/NameandTitleOrganizationalChart"/>
    <dgm:cxn modelId="{47DC4859-88F7-4493-8311-38C9CC1B45EB}" type="presParOf" srcId="{9D32F73D-6FD9-45F5-A051-96CE70F6FF84}" destId="{CDD8C225-C494-4BBB-B3A1-F7BDEE26F5D3}" srcOrd="0" destOrd="0" presId="urn:microsoft.com/office/officeart/2008/layout/NameandTitleOrganizationalChart"/>
    <dgm:cxn modelId="{B0A70609-0F33-4BF6-B784-BAD168F79F0A}" type="presParOf" srcId="{9D32F73D-6FD9-45F5-A051-96CE70F6FF84}" destId="{3047FA26-7D3F-44D2-AEB7-AFD270B58E86}" srcOrd="1" destOrd="0" presId="urn:microsoft.com/office/officeart/2008/layout/NameandTitleOrganizationalChart"/>
    <dgm:cxn modelId="{88514080-1CBB-499C-84BB-37EB22EE2459}" type="presParOf" srcId="{9D32F73D-6FD9-45F5-A051-96CE70F6FF84}" destId="{05F457BC-843D-4336-834B-2D89B36C81B2}" srcOrd="2" destOrd="0" presId="urn:microsoft.com/office/officeart/2008/layout/NameandTitleOrganizationalChart"/>
    <dgm:cxn modelId="{85657CB2-9346-4B1C-85BA-CCD7D677645A}" type="presParOf" srcId="{CD75D950-5896-454A-AD14-91FC0E03B299}" destId="{9E4BE67C-A799-4224-9A02-17CD4C089361}" srcOrd="1" destOrd="0" presId="urn:microsoft.com/office/officeart/2008/layout/NameandTitleOrganizationalChart"/>
    <dgm:cxn modelId="{6A4D2063-3B92-48B8-8A71-835668A7BE54}" type="presParOf" srcId="{9E4BE67C-A799-4224-9A02-17CD4C089361}" destId="{1C64F5B4-DFD7-4E97-998B-CA1D5587BAE9}" srcOrd="0" destOrd="0" presId="urn:microsoft.com/office/officeart/2008/layout/NameandTitleOrganizationalChart"/>
    <dgm:cxn modelId="{6D27FD11-13C8-4174-AE9A-07E61CB3314F}" type="presParOf" srcId="{9E4BE67C-A799-4224-9A02-17CD4C089361}" destId="{8B5CC7C5-F377-4D3F-B3FD-DF5366B19271}" srcOrd="1" destOrd="0" presId="urn:microsoft.com/office/officeart/2008/layout/NameandTitleOrganizationalChart"/>
    <dgm:cxn modelId="{34DE561C-9591-452B-AE28-274C3E7A36CA}" type="presParOf" srcId="{8B5CC7C5-F377-4D3F-B3FD-DF5366B19271}" destId="{679D8C42-90FA-45A4-8ABA-5A0991BA23FF}" srcOrd="0" destOrd="0" presId="urn:microsoft.com/office/officeart/2008/layout/NameandTitleOrganizationalChart"/>
    <dgm:cxn modelId="{FC5C9AA3-9A1E-4222-BDF1-5DE9521EC046}" type="presParOf" srcId="{679D8C42-90FA-45A4-8ABA-5A0991BA23FF}" destId="{2166986E-A923-4740-B96E-46174B6E8246}" srcOrd="0" destOrd="0" presId="urn:microsoft.com/office/officeart/2008/layout/NameandTitleOrganizationalChart"/>
    <dgm:cxn modelId="{E737947D-183D-4C7F-A0A5-F9B93EA116C8}" type="presParOf" srcId="{679D8C42-90FA-45A4-8ABA-5A0991BA23FF}" destId="{02ECE842-436B-4BD9-B799-DB4A61241B6D}" srcOrd="1" destOrd="0" presId="urn:microsoft.com/office/officeart/2008/layout/NameandTitleOrganizationalChart"/>
    <dgm:cxn modelId="{94C4793C-E975-4738-85F0-D3BFE54A1C2D}" type="presParOf" srcId="{679D8C42-90FA-45A4-8ABA-5A0991BA23FF}" destId="{80FE0F79-CA1D-4B21-9F47-01E9D4EFD230}" srcOrd="2" destOrd="0" presId="urn:microsoft.com/office/officeart/2008/layout/NameandTitleOrganizationalChart"/>
    <dgm:cxn modelId="{F8E52C82-A5F3-468A-8965-91D818B43A5C}" type="presParOf" srcId="{8B5CC7C5-F377-4D3F-B3FD-DF5366B19271}" destId="{4BE90336-8CE2-41EA-90A2-8CCBBDB977CF}" srcOrd="1" destOrd="0" presId="urn:microsoft.com/office/officeart/2008/layout/NameandTitleOrganizationalChart"/>
    <dgm:cxn modelId="{043DBC4F-4EB1-46AD-96AE-9758558E5D87}" type="presParOf" srcId="{4BE90336-8CE2-41EA-90A2-8CCBBDB977CF}" destId="{6CB2E454-194B-42AB-AC3A-958CDD4449C6}" srcOrd="0" destOrd="0" presId="urn:microsoft.com/office/officeart/2008/layout/NameandTitleOrganizationalChart"/>
    <dgm:cxn modelId="{CC8D1872-3AE4-453A-A4C7-9187A2DF8ED2}" type="presParOf" srcId="{4BE90336-8CE2-41EA-90A2-8CCBBDB977CF}" destId="{3E28720B-EFF3-418E-A49E-3C9231781A9E}" srcOrd="1" destOrd="0" presId="urn:microsoft.com/office/officeart/2008/layout/NameandTitleOrganizationalChart"/>
    <dgm:cxn modelId="{AF0C9191-90A0-4C22-89AD-EA9321684014}" type="presParOf" srcId="{3E28720B-EFF3-418E-A49E-3C9231781A9E}" destId="{B83CCCA0-78CD-424C-A6A7-1FF146CB7A67}" srcOrd="0" destOrd="0" presId="urn:microsoft.com/office/officeart/2008/layout/NameandTitleOrganizationalChart"/>
    <dgm:cxn modelId="{7F349CAE-297A-46CD-B374-2A127C29C397}" type="presParOf" srcId="{B83CCCA0-78CD-424C-A6A7-1FF146CB7A67}" destId="{4AEC4D78-84DA-412E-B7AC-E19845E36BD7}" srcOrd="0" destOrd="0" presId="urn:microsoft.com/office/officeart/2008/layout/NameandTitleOrganizationalChart"/>
    <dgm:cxn modelId="{F551B6AF-C7F3-4957-B8C6-73263482CDDA}" type="presParOf" srcId="{B83CCCA0-78CD-424C-A6A7-1FF146CB7A67}" destId="{14F1CADC-A359-4C60-8255-B5B489F18524}" srcOrd="1" destOrd="0" presId="urn:microsoft.com/office/officeart/2008/layout/NameandTitleOrganizationalChart"/>
    <dgm:cxn modelId="{C58A0331-6B52-4674-A2B6-E82EDF2FD43A}" type="presParOf" srcId="{B83CCCA0-78CD-424C-A6A7-1FF146CB7A67}" destId="{29D5469A-49D6-425F-9531-1803D4FE4C60}" srcOrd="2" destOrd="0" presId="urn:microsoft.com/office/officeart/2008/layout/NameandTitleOrganizationalChart"/>
    <dgm:cxn modelId="{97F222B7-0C1F-4D6B-8B50-A2DDDBF9135B}" type="presParOf" srcId="{3E28720B-EFF3-418E-A49E-3C9231781A9E}" destId="{1B4A5501-EF1E-4791-8D31-E91B59FDB9DE}" srcOrd="1" destOrd="0" presId="urn:microsoft.com/office/officeart/2008/layout/NameandTitleOrganizationalChart"/>
    <dgm:cxn modelId="{72ADB94C-BAD0-470B-987F-E42FC142DCF4}" type="presParOf" srcId="{3E28720B-EFF3-418E-A49E-3C9231781A9E}" destId="{FD15A6DD-0066-4B4C-8236-017AE4E46879}" srcOrd="2" destOrd="0" presId="urn:microsoft.com/office/officeart/2008/layout/NameandTitleOrganizationalChart"/>
    <dgm:cxn modelId="{D0771BA2-75B0-4751-9CAB-DB2EB2C9E830}" type="presParOf" srcId="{4BE90336-8CE2-41EA-90A2-8CCBBDB977CF}" destId="{1BC75359-1437-4C8E-9909-687927763F26}" srcOrd="2" destOrd="0" presId="urn:microsoft.com/office/officeart/2008/layout/NameandTitleOrganizationalChart"/>
    <dgm:cxn modelId="{3E9B61E8-C012-4693-8C80-C1674D2A22E8}" type="presParOf" srcId="{4BE90336-8CE2-41EA-90A2-8CCBBDB977CF}" destId="{C45700A8-E5AF-4130-857A-177FBE131B6A}" srcOrd="3" destOrd="0" presId="urn:microsoft.com/office/officeart/2008/layout/NameandTitleOrganizationalChart"/>
    <dgm:cxn modelId="{E88EF8CA-614C-4E25-B527-785176F1E636}" type="presParOf" srcId="{C45700A8-E5AF-4130-857A-177FBE131B6A}" destId="{5E86BE0F-5442-4844-AA0C-2D47B4857552}" srcOrd="0" destOrd="0" presId="urn:microsoft.com/office/officeart/2008/layout/NameandTitleOrganizationalChart"/>
    <dgm:cxn modelId="{F6DBFBBC-25A2-437D-8C13-E4F92E13A6E5}" type="presParOf" srcId="{5E86BE0F-5442-4844-AA0C-2D47B4857552}" destId="{955C0317-4682-4252-96AD-5E51FFBE6153}" srcOrd="0" destOrd="0" presId="urn:microsoft.com/office/officeart/2008/layout/NameandTitleOrganizationalChart"/>
    <dgm:cxn modelId="{07916B6F-7205-40C3-8984-F115AE124C76}" type="presParOf" srcId="{5E86BE0F-5442-4844-AA0C-2D47B4857552}" destId="{FDD5B5FA-5A1E-47EA-BEE3-28B7306666CF}" srcOrd="1" destOrd="0" presId="urn:microsoft.com/office/officeart/2008/layout/NameandTitleOrganizationalChart"/>
    <dgm:cxn modelId="{8867292D-69A9-4165-A040-768589F23734}" type="presParOf" srcId="{5E86BE0F-5442-4844-AA0C-2D47B4857552}" destId="{274B4320-8781-4FFA-AA82-9AD90BFA3781}" srcOrd="2" destOrd="0" presId="urn:microsoft.com/office/officeart/2008/layout/NameandTitleOrganizationalChart"/>
    <dgm:cxn modelId="{D0FB956F-EE40-4F55-A477-072842B3A9EC}" type="presParOf" srcId="{C45700A8-E5AF-4130-857A-177FBE131B6A}" destId="{5CB22562-6139-498C-A223-8EF6DBC82715}" srcOrd="1" destOrd="0" presId="urn:microsoft.com/office/officeart/2008/layout/NameandTitleOrganizationalChart"/>
    <dgm:cxn modelId="{C1283E88-FE0B-4EDA-813F-5B10E832A58A}" type="presParOf" srcId="{C45700A8-E5AF-4130-857A-177FBE131B6A}" destId="{E74D2017-F813-4257-83C1-F2FA2930AD5C}" srcOrd="2" destOrd="0" presId="urn:microsoft.com/office/officeart/2008/layout/NameandTitleOrganizationalChart"/>
    <dgm:cxn modelId="{9F629AE4-2CB9-4763-BBA0-BCFEA4A332C8}" type="presParOf" srcId="{8B5CC7C5-F377-4D3F-B3FD-DF5366B19271}" destId="{EA644EB8-3DEF-4C94-B6FD-6510DAFBD36C}" srcOrd="2" destOrd="0" presId="urn:microsoft.com/office/officeart/2008/layout/NameandTitleOrganizationalChart"/>
    <dgm:cxn modelId="{8A3A1116-B25B-43FF-BE77-DFC198C4CD40}" type="presParOf" srcId="{CD75D950-5896-454A-AD14-91FC0E03B299}" destId="{122666F9-D399-40D1-8ECC-E18380614501}" srcOrd="2" destOrd="0" presId="urn:microsoft.com/office/officeart/2008/layout/NameandTitleOrganizationalChart"/>
    <dgm:cxn modelId="{21844DE6-0E4E-49F0-8265-662CACD0A38F}" type="presParOf" srcId="{122666F9-D399-40D1-8ECC-E18380614501}" destId="{1F62274E-3105-4204-B4B0-0FA50650F165}" srcOrd="0" destOrd="0" presId="urn:microsoft.com/office/officeart/2008/layout/NameandTitleOrganizationalChart"/>
    <dgm:cxn modelId="{69989BF2-10E8-4789-BB26-17D645D10B3B}" type="presParOf" srcId="{122666F9-D399-40D1-8ECC-E18380614501}" destId="{EC2434CF-F78A-4441-9EA7-7109449B5FA2}" srcOrd="1" destOrd="0" presId="urn:microsoft.com/office/officeart/2008/layout/NameandTitleOrganizationalChart"/>
    <dgm:cxn modelId="{2F29B342-75CD-4480-8236-A644202D4082}" type="presParOf" srcId="{EC2434CF-F78A-4441-9EA7-7109449B5FA2}" destId="{188BAABA-3CD6-456F-97D3-61C8A0C04675}" srcOrd="0" destOrd="0" presId="urn:microsoft.com/office/officeart/2008/layout/NameandTitleOrganizationalChart"/>
    <dgm:cxn modelId="{7D017C99-3BBF-48DD-9919-0E2BAA2D3471}" type="presParOf" srcId="{188BAABA-3CD6-456F-97D3-61C8A0C04675}" destId="{4A5FAEFD-C6AB-4F2E-A11A-DF3ABC7A62B1}" srcOrd="0" destOrd="0" presId="urn:microsoft.com/office/officeart/2008/layout/NameandTitleOrganizationalChart"/>
    <dgm:cxn modelId="{C7623F0A-AD31-478E-8DE7-42AF1D590035}" type="presParOf" srcId="{188BAABA-3CD6-456F-97D3-61C8A0C04675}" destId="{616C885B-19DE-49B8-A8A3-53CC035CE50B}" srcOrd="1" destOrd="0" presId="urn:microsoft.com/office/officeart/2008/layout/NameandTitleOrganizationalChart"/>
    <dgm:cxn modelId="{A3FB5C46-730A-4F3C-8E82-CAE095441BCC}" type="presParOf" srcId="{188BAABA-3CD6-456F-97D3-61C8A0C04675}" destId="{63866D8F-597E-4E2E-A229-2C8834D8BC0B}" srcOrd="2" destOrd="0" presId="urn:microsoft.com/office/officeart/2008/layout/NameandTitleOrganizationalChart"/>
    <dgm:cxn modelId="{9A883C6D-6A2E-4E88-B28B-AEB4BBE11FC4}" type="presParOf" srcId="{EC2434CF-F78A-4441-9EA7-7109449B5FA2}" destId="{EB20E708-11B4-40D6-BC74-D682548D0FEF}" srcOrd="1" destOrd="0" presId="urn:microsoft.com/office/officeart/2008/layout/NameandTitleOrganizationalChart"/>
    <dgm:cxn modelId="{92C6C572-E21F-46A0-89D9-78DBFF003660}" type="presParOf" srcId="{EC2434CF-F78A-4441-9EA7-7109449B5FA2}" destId="{20E2EB9B-6C7B-4B6C-8575-0DC22FF5E4CE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D24079D-D22A-464A-A52F-A9B42D96A2F2}" type="doc">
      <dgm:prSet loTypeId="urn:microsoft.com/office/officeart/2005/8/layout/pyramid3" loCatId="pyramid" qsTypeId="urn:microsoft.com/office/officeart/2005/8/quickstyle/3d4" qsCatId="3D" csTypeId="urn:microsoft.com/office/officeart/2005/8/colors/accent1_2" csCatId="accent1" phldr="1"/>
      <dgm:spPr/>
    </dgm:pt>
    <dgm:pt modelId="{98A24F83-0923-4301-B8BF-DCE019AC79C8}">
      <dgm:prSet phldrT="[Текст]" custT="1"/>
      <dgm:spPr/>
      <dgm:t>
        <a:bodyPr/>
        <a:lstStyle/>
        <a:p>
          <a:r>
            <a:rPr lang="ru-RU" sz="2400" dirty="0" smtClean="0"/>
            <a:t>Мать </a:t>
          </a:r>
        </a:p>
        <a:p>
          <a:r>
            <a:rPr lang="ru-RU" sz="2400" dirty="0" smtClean="0"/>
            <a:t>Отец</a:t>
          </a:r>
          <a:endParaRPr lang="ru-RU" sz="2400" dirty="0"/>
        </a:p>
      </dgm:t>
    </dgm:pt>
    <dgm:pt modelId="{5654117B-2072-4247-BF78-77ECD44095B7}" type="parTrans" cxnId="{5751A057-48FB-4587-831A-58E0352FAE66}">
      <dgm:prSet/>
      <dgm:spPr/>
      <dgm:t>
        <a:bodyPr/>
        <a:lstStyle/>
        <a:p>
          <a:endParaRPr lang="ru-RU"/>
        </a:p>
      </dgm:t>
    </dgm:pt>
    <dgm:pt modelId="{5B52BDE3-5B73-4FCD-8194-70E4DD0DC8A6}" type="sibTrans" cxnId="{5751A057-48FB-4587-831A-58E0352FAE66}">
      <dgm:prSet/>
      <dgm:spPr/>
      <dgm:t>
        <a:bodyPr/>
        <a:lstStyle/>
        <a:p>
          <a:endParaRPr lang="ru-RU"/>
        </a:p>
      </dgm:t>
    </dgm:pt>
    <dgm:pt modelId="{A43A4A56-E823-4DD2-A965-18ECACA9A6E6}">
      <dgm:prSet phldrT="[Текст]" custT="1"/>
      <dgm:spPr/>
      <dgm:t>
        <a:bodyPr/>
        <a:lstStyle/>
        <a:p>
          <a:r>
            <a:rPr lang="ru-RU" sz="2400" dirty="0" smtClean="0"/>
            <a:t>Дети</a:t>
          </a:r>
          <a:endParaRPr lang="ru-RU" sz="2400" dirty="0"/>
        </a:p>
      </dgm:t>
    </dgm:pt>
    <dgm:pt modelId="{9BC50849-200A-411D-9482-0618410A9A48}" type="parTrans" cxnId="{BD44C519-3013-4569-ADFA-A712A97D037D}">
      <dgm:prSet/>
      <dgm:spPr/>
      <dgm:t>
        <a:bodyPr/>
        <a:lstStyle/>
        <a:p>
          <a:endParaRPr lang="ru-RU"/>
        </a:p>
      </dgm:t>
    </dgm:pt>
    <dgm:pt modelId="{014678E4-008C-4432-BE17-03897EB1DCC6}" type="sibTrans" cxnId="{BD44C519-3013-4569-ADFA-A712A97D037D}">
      <dgm:prSet/>
      <dgm:spPr/>
      <dgm:t>
        <a:bodyPr/>
        <a:lstStyle/>
        <a:p>
          <a:endParaRPr lang="ru-RU"/>
        </a:p>
      </dgm:t>
    </dgm:pt>
    <dgm:pt modelId="{291B1C27-CB30-4CE0-88DB-5C9B2F5A4CE2}" type="pres">
      <dgm:prSet presAssocID="{FD24079D-D22A-464A-A52F-A9B42D96A2F2}" presName="Name0" presStyleCnt="0">
        <dgm:presLayoutVars>
          <dgm:dir/>
          <dgm:animLvl val="lvl"/>
          <dgm:resizeHandles val="exact"/>
        </dgm:presLayoutVars>
      </dgm:prSet>
      <dgm:spPr/>
    </dgm:pt>
    <dgm:pt modelId="{06B50C25-84EB-4268-8C84-9D081C4A17B9}" type="pres">
      <dgm:prSet presAssocID="{98A24F83-0923-4301-B8BF-DCE019AC79C8}" presName="Name8" presStyleCnt="0"/>
      <dgm:spPr/>
    </dgm:pt>
    <dgm:pt modelId="{13AAF4B6-4C92-48AB-AF16-A921292DD8D1}" type="pres">
      <dgm:prSet presAssocID="{98A24F83-0923-4301-B8BF-DCE019AC79C8}" presName="level" presStyleLbl="node1" presStyleIdx="0" presStyleCnt="2">
        <dgm:presLayoutVars>
          <dgm:chMax val="1"/>
          <dgm:bulletEnabled val="1"/>
        </dgm:presLayoutVars>
      </dgm:prSet>
      <dgm:spPr/>
    </dgm:pt>
    <dgm:pt modelId="{B1B3DF32-447A-4A1C-BF01-BA799019327D}" type="pres">
      <dgm:prSet presAssocID="{98A24F83-0923-4301-B8BF-DCE019AC79C8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2179EED5-B50C-479A-9512-CD4B1FFC9100}" type="pres">
      <dgm:prSet presAssocID="{A43A4A56-E823-4DD2-A965-18ECACA9A6E6}" presName="Name8" presStyleCnt="0"/>
      <dgm:spPr/>
    </dgm:pt>
    <dgm:pt modelId="{92538BCE-3489-4214-ADB9-B21227B0B3B3}" type="pres">
      <dgm:prSet presAssocID="{A43A4A56-E823-4DD2-A965-18ECACA9A6E6}" presName="level" presStyleLbl="node1" presStyleIdx="1" presStyleCnt="2">
        <dgm:presLayoutVars>
          <dgm:chMax val="1"/>
          <dgm:bulletEnabled val="1"/>
        </dgm:presLayoutVars>
      </dgm:prSet>
      <dgm:spPr/>
    </dgm:pt>
    <dgm:pt modelId="{0CDBAFB9-FC15-41D5-9253-39DB5F075872}" type="pres">
      <dgm:prSet presAssocID="{A43A4A56-E823-4DD2-A965-18ECACA9A6E6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E823251B-DAB1-4135-B5C9-6064DAD5A939}" type="presOf" srcId="{98A24F83-0923-4301-B8BF-DCE019AC79C8}" destId="{13AAF4B6-4C92-48AB-AF16-A921292DD8D1}" srcOrd="0" destOrd="0" presId="urn:microsoft.com/office/officeart/2005/8/layout/pyramid3"/>
    <dgm:cxn modelId="{239488D9-5A8F-415A-8BD5-AF0F6DC3BC75}" type="presOf" srcId="{A43A4A56-E823-4DD2-A965-18ECACA9A6E6}" destId="{0CDBAFB9-FC15-41D5-9253-39DB5F075872}" srcOrd="1" destOrd="0" presId="urn:microsoft.com/office/officeart/2005/8/layout/pyramid3"/>
    <dgm:cxn modelId="{BD44C519-3013-4569-ADFA-A712A97D037D}" srcId="{FD24079D-D22A-464A-A52F-A9B42D96A2F2}" destId="{A43A4A56-E823-4DD2-A965-18ECACA9A6E6}" srcOrd="1" destOrd="0" parTransId="{9BC50849-200A-411D-9482-0618410A9A48}" sibTransId="{014678E4-008C-4432-BE17-03897EB1DCC6}"/>
    <dgm:cxn modelId="{E0FA3B9F-0FDF-4008-A427-F07E793FA776}" type="presOf" srcId="{98A24F83-0923-4301-B8BF-DCE019AC79C8}" destId="{B1B3DF32-447A-4A1C-BF01-BA799019327D}" srcOrd="1" destOrd="0" presId="urn:microsoft.com/office/officeart/2005/8/layout/pyramid3"/>
    <dgm:cxn modelId="{5751A057-48FB-4587-831A-58E0352FAE66}" srcId="{FD24079D-D22A-464A-A52F-A9B42D96A2F2}" destId="{98A24F83-0923-4301-B8BF-DCE019AC79C8}" srcOrd="0" destOrd="0" parTransId="{5654117B-2072-4247-BF78-77ECD44095B7}" sibTransId="{5B52BDE3-5B73-4FCD-8194-70E4DD0DC8A6}"/>
    <dgm:cxn modelId="{CB652F0C-283A-4FB2-B0BF-9C1FA895722F}" type="presOf" srcId="{A43A4A56-E823-4DD2-A965-18ECACA9A6E6}" destId="{92538BCE-3489-4214-ADB9-B21227B0B3B3}" srcOrd="0" destOrd="0" presId="urn:microsoft.com/office/officeart/2005/8/layout/pyramid3"/>
    <dgm:cxn modelId="{3C3FE863-92A2-4D77-8826-A649E7D68588}" type="presOf" srcId="{FD24079D-D22A-464A-A52F-A9B42D96A2F2}" destId="{291B1C27-CB30-4CE0-88DB-5C9B2F5A4CE2}" srcOrd="0" destOrd="0" presId="urn:microsoft.com/office/officeart/2005/8/layout/pyramid3"/>
    <dgm:cxn modelId="{E70477B4-297F-4A5B-87E7-4DD470BAA803}" type="presParOf" srcId="{291B1C27-CB30-4CE0-88DB-5C9B2F5A4CE2}" destId="{06B50C25-84EB-4268-8C84-9D081C4A17B9}" srcOrd="0" destOrd="0" presId="urn:microsoft.com/office/officeart/2005/8/layout/pyramid3"/>
    <dgm:cxn modelId="{2A71A4DB-7CF1-4A5E-80B8-80625A1B5156}" type="presParOf" srcId="{06B50C25-84EB-4268-8C84-9D081C4A17B9}" destId="{13AAF4B6-4C92-48AB-AF16-A921292DD8D1}" srcOrd="0" destOrd="0" presId="urn:microsoft.com/office/officeart/2005/8/layout/pyramid3"/>
    <dgm:cxn modelId="{0F72C2BA-CF28-4425-84EB-83B94C1D5669}" type="presParOf" srcId="{06B50C25-84EB-4268-8C84-9D081C4A17B9}" destId="{B1B3DF32-447A-4A1C-BF01-BA799019327D}" srcOrd="1" destOrd="0" presId="urn:microsoft.com/office/officeart/2005/8/layout/pyramid3"/>
    <dgm:cxn modelId="{65ED5EDF-ECAB-42B8-B702-22DA5341E72F}" type="presParOf" srcId="{291B1C27-CB30-4CE0-88DB-5C9B2F5A4CE2}" destId="{2179EED5-B50C-479A-9512-CD4B1FFC9100}" srcOrd="1" destOrd="0" presId="urn:microsoft.com/office/officeart/2005/8/layout/pyramid3"/>
    <dgm:cxn modelId="{392E2D6D-FCF1-4C22-AF29-59546AA09FF1}" type="presParOf" srcId="{2179EED5-B50C-479A-9512-CD4B1FFC9100}" destId="{92538BCE-3489-4214-ADB9-B21227B0B3B3}" srcOrd="0" destOrd="0" presId="urn:microsoft.com/office/officeart/2005/8/layout/pyramid3"/>
    <dgm:cxn modelId="{AD604750-3FA2-4071-8E93-031A62345564}" type="presParOf" srcId="{2179EED5-B50C-479A-9512-CD4B1FFC9100}" destId="{0CDBAFB9-FC15-41D5-9253-39DB5F075872}" srcOrd="1" destOrd="0" presId="urn:microsoft.com/office/officeart/2005/8/layout/pyramid3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64D13C4-167D-499A-9228-E05EBD4389D3}" type="doc">
      <dgm:prSet loTypeId="urn:microsoft.com/office/officeart/2005/8/layout/cycle7" loCatId="cycle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C32F475-CF09-4EFE-8629-5BC985B5343A}">
      <dgm:prSet phldrT="[Текст]"/>
      <dgm:spPr/>
      <dgm:t>
        <a:bodyPr/>
        <a:lstStyle/>
        <a:p>
          <a:r>
            <a:rPr lang="ru-RU" dirty="0" smtClean="0"/>
            <a:t>Дети</a:t>
          </a:r>
          <a:endParaRPr lang="ru-RU" dirty="0"/>
        </a:p>
      </dgm:t>
    </dgm:pt>
    <dgm:pt modelId="{BBA57191-49A9-4D09-995B-B0FF65D567F4}" type="parTrans" cxnId="{868B9A9B-B00D-4536-82CB-06C75AC03A06}">
      <dgm:prSet/>
      <dgm:spPr/>
      <dgm:t>
        <a:bodyPr/>
        <a:lstStyle/>
        <a:p>
          <a:endParaRPr lang="ru-RU"/>
        </a:p>
      </dgm:t>
    </dgm:pt>
    <dgm:pt modelId="{E66A5C35-54D6-41F2-AFC1-A55E1FAA4B42}" type="sibTrans" cxnId="{868B9A9B-B00D-4536-82CB-06C75AC03A06}">
      <dgm:prSet/>
      <dgm:spPr/>
      <dgm:t>
        <a:bodyPr/>
        <a:lstStyle/>
        <a:p>
          <a:endParaRPr lang="ru-RU"/>
        </a:p>
      </dgm:t>
    </dgm:pt>
    <dgm:pt modelId="{97BCFEB7-30CF-49D8-AD7A-7A197E7C799E}">
      <dgm:prSet phldrT="[Текст]"/>
      <dgm:spPr/>
      <dgm:t>
        <a:bodyPr/>
        <a:lstStyle/>
        <a:p>
          <a:r>
            <a:rPr lang="ru-RU" dirty="0" smtClean="0"/>
            <a:t>Женщина</a:t>
          </a:r>
          <a:endParaRPr lang="ru-RU" dirty="0"/>
        </a:p>
      </dgm:t>
    </dgm:pt>
    <dgm:pt modelId="{4A09155B-CCA6-480C-8B5F-EFCC49CBF0F0}" type="parTrans" cxnId="{2D56EAFD-85C1-4465-B241-1E4241B9B576}">
      <dgm:prSet/>
      <dgm:spPr/>
      <dgm:t>
        <a:bodyPr/>
        <a:lstStyle/>
        <a:p>
          <a:endParaRPr lang="ru-RU"/>
        </a:p>
      </dgm:t>
    </dgm:pt>
    <dgm:pt modelId="{26A02991-ACC1-4773-97F2-B70595D4B9E5}" type="sibTrans" cxnId="{2D56EAFD-85C1-4465-B241-1E4241B9B576}">
      <dgm:prSet/>
      <dgm:spPr/>
      <dgm:t>
        <a:bodyPr/>
        <a:lstStyle/>
        <a:p>
          <a:endParaRPr lang="ru-RU"/>
        </a:p>
      </dgm:t>
    </dgm:pt>
    <dgm:pt modelId="{5E422FA5-594D-4925-B162-6C5984E3C3DB}">
      <dgm:prSet phldrT="[Текст]"/>
      <dgm:spPr/>
      <dgm:t>
        <a:bodyPr/>
        <a:lstStyle/>
        <a:p>
          <a:r>
            <a:rPr lang="ru-RU" dirty="0" smtClean="0"/>
            <a:t>Мужчина</a:t>
          </a:r>
          <a:endParaRPr lang="ru-RU" dirty="0"/>
        </a:p>
      </dgm:t>
    </dgm:pt>
    <dgm:pt modelId="{92243A20-F5B2-4F73-A037-9AF0A1C4AF77}" type="parTrans" cxnId="{61A70295-D1FD-4EB8-ABF3-CA4A160ED0C3}">
      <dgm:prSet/>
      <dgm:spPr/>
      <dgm:t>
        <a:bodyPr/>
        <a:lstStyle/>
        <a:p>
          <a:endParaRPr lang="ru-RU"/>
        </a:p>
      </dgm:t>
    </dgm:pt>
    <dgm:pt modelId="{78DADAEE-0852-4FDE-AC33-81961211E2DC}" type="sibTrans" cxnId="{61A70295-D1FD-4EB8-ABF3-CA4A160ED0C3}">
      <dgm:prSet/>
      <dgm:spPr/>
      <dgm:t>
        <a:bodyPr/>
        <a:lstStyle/>
        <a:p>
          <a:endParaRPr lang="ru-RU"/>
        </a:p>
      </dgm:t>
    </dgm:pt>
    <dgm:pt modelId="{A5009989-CC1C-4FDF-99DB-F97B355A3A75}" type="pres">
      <dgm:prSet presAssocID="{264D13C4-167D-499A-9228-E05EBD4389D3}" presName="Name0" presStyleCnt="0">
        <dgm:presLayoutVars>
          <dgm:dir/>
          <dgm:resizeHandles val="exact"/>
        </dgm:presLayoutVars>
      </dgm:prSet>
      <dgm:spPr/>
    </dgm:pt>
    <dgm:pt modelId="{C0C2A59C-8F9D-480A-B6AD-4AEE1C91139B}" type="pres">
      <dgm:prSet presAssocID="{0C32F475-CF09-4EFE-8629-5BC985B5343A}" presName="node" presStyleLbl="node1" presStyleIdx="0" presStyleCnt="3" custRadScaleRad="124151" custRadScaleInc="-649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F05111-6557-4E90-BCA8-6FA85C528AE2}" type="pres">
      <dgm:prSet presAssocID="{E66A5C35-54D6-41F2-AFC1-A55E1FAA4B42}" presName="sibTrans" presStyleLbl="sibTrans2D1" presStyleIdx="0" presStyleCnt="3"/>
      <dgm:spPr/>
    </dgm:pt>
    <dgm:pt modelId="{911789D9-142F-4135-B97E-01F83CDB5710}" type="pres">
      <dgm:prSet presAssocID="{E66A5C35-54D6-41F2-AFC1-A55E1FAA4B42}" presName="connectorText" presStyleLbl="sibTrans2D1" presStyleIdx="0" presStyleCnt="3"/>
      <dgm:spPr/>
    </dgm:pt>
    <dgm:pt modelId="{B15C20F3-4CCF-45A7-BD77-EB09B8FBDC34}" type="pres">
      <dgm:prSet presAssocID="{97BCFEB7-30CF-49D8-AD7A-7A197E7C799E}" presName="node" presStyleLbl="node1" presStyleIdx="1" presStyleCnt="3" custRadScaleRad="124413" custRadScaleInc="-115395">
        <dgm:presLayoutVars>
          <dgm:bulletEnabled val="1"/>
        </dgm:presLayoutVars>
      </dgm:prSet>
      <dgm:spPr/>
    </dgm:pt>
    <dgm:pt modelId="{3ADC80E2-B548-43DA-B294-50B0F0A2E213}" type="pres">
      <dgm:prSet presAssocID="{26A02991-ACC1-4773-97F2-B70595D4B9E5}" presName="sibTrans" presStyleLbl="sibTrans2D1" presStyleIdx="1" presStyleCnt="3" custScaleX="148590" custLinFactNeighborX="58281" custLinFactNeighborY="91848"/>
      <dgm:spPr/>
    </dgm:pt>
    <dgm:pt modelId="{D49BBC15-11E2-46D3-BE4E-D5D547487D7E}" type="pres">
      <dgm:prSet presAssocID="{26A02991-ACC1-4773-97F2-B70595D4B9E5}" presName="connectorText" presStyleLbl="sibTrans2D1" presStyleIdx="1" presStyleCnt="3"/>
      <dgm:spPr/>
    </dgm:pt>
    <dgm:pt modelId="{D68B1D43-084B-4C63-ACA0-43566FDE908F}" type="pres">
      <dgm:prSet presAssocID="{5E422FA5-594D-4925-B162-6C5984E3C3DB}" presName="node" presStyleLbl="node1" presStyleIdx="2" presStyleCnt="3" custRadScaleRad="103377" custRadScaleInc="23686">
        <dgm:presLayoutVars>
          <dgm:bulletEnabled val="1"/>
        </dgm:presLayoutVars>
      </dgm:prSet>
      <dgm:spPr/>
    </dgm:pt>
    <dgm:pt modelId="{7B8F2832-1D3F-47F5-A674-3331563692C9}" type="pres">
      <dgm:prSet presAssocID="{78DADAEE-0852-4FDE-AC33-81961211E2DC}" presName="sibTrans" presStyleLbl="sibTrans2D1" presStyleIdx="2" presStyleCnt="3" custLinFactNeighborX="-50443" custLinFactNeighborY="-13498"/>
      <dgm:spPr/>
    </dgm:pt>
    <dgm:pt modelId="{DC2265A4-DD06-4DBA-B032-313D0B005FE7}" type="pres">
      <dgm:prSet presAssocID="{78DADAEE-0852-4FDE-AC33-81961211E2DC}" presName="connectorText" presStyleLbl="sibTrans2D1" presStyleIdx="2" presStyleCnt="3"/>
      <dgm:spPr/>
    </dgm:pt>
  </dgm:ptLst>
  <dgm:cxnLst>
    <dgm:cxn modelId="{2D56EAFD-85C1-4465-B241-1E4241B9B576}" srcId="{264D13C4-167D-499A-9228-E05EBD4389D3}" destId="{97BCFEB7-30CF-49D8-AD7A-7A197E7C799E}" srcOrd="1" destOrd="0" parTransId="{4A09155B-CCA6-480C-8B5F-EFCC49CBF0F0}" sibTransId="{26A02991-ACC1-4773-97F2-B70595D4B9E5}"/>
    <dgm:cxn modelId="{0E838FE0-8A69-43D5-8D61-BCDFBDA2BA88}" type="presOf" srcId="{78DADAEE-0852-4FDE-AC33-81961211E2DC}" destId="{DC2265A4-DD06-4DBA-B032-313D0B005FE7}" srcOrd="1" destOrd="0" presId="urn:microsoft.com/office/officeart/2005/8/layout/cycle7"/>
    <dgm:cxn modelId="{7F9EE212-AD4E-49C9-A647-E9CCEA1EF6EA}" type="presOf" srcId="{97BCFEB7-30CF-49D8-AD7A-7A197E7C799E}" destId="{B15C20F3-4CCF-45A7-BD77-EB09B8FBDC34}" srcOrd="0" destOrd="0" presId="urn:microsoft.com/office/officeart/2005/8/layout/cycle7"/>
    <dgm:cxn modelId="{89A89210-CBF8-4331-AE74-9B39F4AA64B5}" type="presOf" srcId="{26A02991-ACC1-4773-97F2-B70595D4B9E5}" destId="{3ADC80E2-B548-43DA-B294-50B0F0A2E213}" srcOrd="0" destOrd="0" presId="urn:microsoft.com/office/officeart/2005/8/layout/cycle7"/>
    <dgm:cxn modelId="{471CF813-0E39-444F-9352-A77D338CBB9A}" type="presOf" srcId="{5E422FA5-594D-4925-B162-6C5984E3C3DB}" destId="{D68B1D43-084B-4C63-ACA0-43566FDE908F}" srcOrd="0" destOrd="0" presId="urn:microsoft.com/office/officeart/2005/8/layout/cycle7"/>
    <dgm:cxn modelId="{868B9A9B-B00D-4536-82CB-06C75AC03A06}" srcId="{264D13C4-167D-499A-9228-E05EBD4389D3}" destId="{0C32F475-CF09-4EFE-8629-5BC985B5343A}" srcOrd="0" destOrd="0" parTransId="{BBA57191-49A9-4D09-995B-B0FF65D567F4}" sibTransId="{E66A5C35-54D6-41F2-AFC1-A55E1FAA4B42}"/>
    <dgm:cxn modelId="{BDF70B98-9C1E-4449-8C86-C2232C60FEAB}" type="presOf" srcId="{264D13C4-167D-499A-9228-E05EBD4389D3}" destId="{A5009989-CC1C-4FDF-99DB-F97B355A3A75}" srcOrd="0" destOrd="0" presId="urn:microsoft.com/office/officeart/2005/8/layout/cycle7"/>
    <dgm:cxn modelId="{3FB6F0A4-2A83-48A4-9E8A-0DC737635621}" type="presOf" srcId="{0C32F475-CF09-4EFE-8629-5BC985B5343A}" destId="{C0C2A59C-8F9D-480A-B6AD-4AEE1C91139B}" srcOrd="0" destOrd="0" presId="urn:microsoft.com/office/officeart/2005/8/layout/cycle7"/>
    <dgm:cxn modelId="{C5747CB3-2D76-416F-A8C6-93540A3F8F2E}" type="presOf" srcId="{26A02991-ACC1-4773-97F2-B70595D4B9E5}" destId="{D49BBC15-11E2-46D3-BE4E-D5D547487D7E}" srcOrd="1" destOrd="0" presId="urn:microsoft.com/office/officeart/2005/8/layout/cycle7"/>
    <dgm:cxn modelId="{6468BFB2-DEBB-4208-96DF-3AC380170453}" type="presOf" srcId="{E66A5C35-54D6-41F2-AFC1-A55E1FAA4B42}" destId="{A8F05111-6557-4E90-BCA8-6FA85C528AE2}" srcOrd="0" destOrd="0" presId="urn:microsoft.com/office/officeart/2005/8/layout/cycle7"/>
    <dgm:cxn modelId="{B6CD635D-F524-4331-81D6-3EF4E8653A51}" type="presOf" srcId="{E66A5C35-54D6-41F2-AFC1-A55E1FAA4B42}" destId="{911789D9-142F-4135-B97E-01F83CDB5710}" srcOrd="1" destOrd="0" presId="urn:microsoft.com/office/officeart/2005/8/layout/cycle7"/>
    <dgm:cxn modelId="{5D7FDB4F-8CEE-4B3F-AEBE-6AF0B0C6A15B}" type="presOf" srcId="{78DADAEE-0852-4FDE-AC33-81961211E2DC}" destId="{7B8F2832-1D3F-47F5-A674-3331563692C9}" srcOrd="0" destOrd="0" presId="urn:microsoft.com/office/officeart/2005/8/layout/cycle7"/>
    <dgm:cxn modelId="{61A70295-D1FD-4EB8-ABF3-CA4A160ED0C3}" srcId="{264D13C4-167D-499A-9228-E05EBD4389D3}" destId="{5E422FA5-594D-4925-B162-6C5984E3C3DB}" srcOrd="2" destOrd="0" parTransId="{92243A20-F5B2-4F73-A037-9AF0A1C4AF77}" sibTransId="{78DADAEE-0852-4FDE-AC33-81961211E2DC}"/>
    <dgm:cxn modelId="{1CDB4E58-3E47-496C-8BE8-82042379D550}" type="presParOf" srcId="{A5009989-CC1C-4FDF-99DB-F97B355A3A75}" destId="{C0C2A59C-8F9D-480A-B6AD-4AEE1C91139B}" srcOrd="0" destOrd="0" presId="urn:microsoft.com/office/officeart/2005/8/layout/cycle7"/>
    <dgm:cxn modelId="{EEA7944B-12E7-4A57-BCED-515F304B1C07}" type="presParOf" srcId="{A5009989-CC1C-4FDF-99DB-F97B355A3A75}" destId="{A8F05111-6557-4E90-BCA8-6FA85C528AE2}" srcOrd="1" destOrd="0" presId="urn:microsoft.com/office/officeart/2005/8/layout/cycle7"/>
    <dgm:cxn modelId="{54FF932D-E1DE-4569-93FC-70A0BA44913C}" type="presParOf" srcId="{A8F05111-6557-4E90-BCA8-6FA85C528AE2}" destId="{911789D9-142F-4135-B97E-01F83CDB5710}" srcOrd="0" destOrd="0" presId="urn:microsoft.com/office/officeart/2005/8/layout/cycle7"/>
    <dgm:cxn modelId="{6BD41CAE-37C3-4CB0-91B9-ED9A09F23639}" type="presParOf" srcId="{A5009989-CC1C-4FDF-99DB-F97B355A3A75}" destId="{B15C20F3-4CCF-45A7-BD77-EB09B8FBDC34}" srcOrd="2" destOrd="0" presId="urn:microsoft.com/office/officeart/2005/8/layout/cycle7"/>
    <dgm:cxn modelId="{9F9C1D40-1E88-4E6B-A82B-D4010B67D03E}" type="presParOf" srcId="{A5009989-CC1C-4FDF-99DB-F97B355A3A75}" destId="{3ADC80E2-B548-43DA-B294-50B0F0A2E213}" srcOrd="3" destOrd="0" presId="urn:microsoft.com/office/officeart/2005/8/layout/cycle7"/>
    <dgm:cxn modelId="{C5F1B5CA-F45F-4767-AE57-3A21892FADDD}" type="presParOf" srcId="{3ADC80E2-B548-43DA-B294-50B0F0A2E213}" destId="{D49BBC15-11E2-46D3-BE4E-D5D547487D7E}" srcOrd="0" destOrd="0" presId="urn:microsoft.com/office/officeart/2005/8/layout/cycle7"/>
    <dgm:cxn modelId="{641B52F5-AC43-4BE0-8FB9-D458BF93F2FD}" type="presParOf" srcId="{A5009989-CC1C-4FDF-99DB-F97B355A3A75}" destId="{D68B1D43-084B-4C63-ACA0-43566FDE908F}" srcOrd="4" destOrd="0" presId="urn:microsoft.com/office/officeart/2005/8/layout/cycle7"/>
    <dgm:cxn modelId="{ED1F2428-EC4A-4442-A308-3DFF1F0976B3}" type="presParOf" srcId="{A5009989-CC1C-4FDF-99DB-F97B355A3A75}" destId="{7B8F2832-1D3F-47F5-A674-3331563692C9}" srcOrd="5" destOrd="0" presId="urn:microsoft.com/office/officeart/2005/8/layout/cycle7"/>
    <dgm:cxn modelId="{49BE2C27-E60D-4E49-B660-C8876DD69551}" type="presParOf" srcId="{7B8F2832-1D3F-47F5-A674-3331563692C9}" destId="{DC2265A4-DD06-4DBA-B032-313D0B005FE7}" srcOrd="0" destOrd="0" presId="urn:microsoft.com/office/officeart/2005/8/layout/cycle7"/>
  </dgm:cxnLst>
  <dgm:bg/>
  <dgm:whole/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62274E-3105-4204-B4B0-0FA50650F165}">
      <dsp:nvSpPr>
        <dsp:cNvPr id="0" name=""/>
        <dsp:cNvSpPr/>
      </dsp:nvSpPr>
      <dsp:spPr>
        <a:xfrm>
          <a:off x="1562841" y="902649"/>
          <a:ext cx="224040" cy="949546"/>
        </a:xfrm>
        <a:custGeom>
          <a:avLst/>
          <a:gdLst/>
          <a:ahLst/>
          <a:cxnLst/>
          <a:rect l="0" t="0" r="0" b="0"/>
          <a:pathLst>
            <a:path>
              <a:moveTo>
                <a:pt x="224040" y="0"/>
              </a:moveTo>
              <a:lnTo>
                <a:pt x="224040" y="949546"/>
              </a:lnTo>
              <a:lnTo>
                <a:pt x="0" y="949546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C75359-1437-4C8E-9909-687927763F26}">
      <dsp:nvSpPr>
        <dsp:cNvPr id="0" name=""/>
        <dsp:cNvSpPr/>
      </dsp:nvSpPr>
      <dsp:spPr>
        <a:xfrm>
          <a:off x="2611210" y="2001194"/>
          <a:ext cx="91440" cy="107410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893720"/>
              </a:lnTo>
              <a:lnTo>
                <a:pt x="45720" y="893720"/>
              </a:lnTo>
              <a:lnTo>
                <a:pt x="45720" y="1074102"/>
              </a:lnTo>
            </a:path>
          </a:pathLst>
        </a:custGeom>
        <a:noFill/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B2E454-194B-42AB-AC3A-958CDD4449C6}">
      <dsp:nvSpPr>
        <dsp:cNvPr id="0" name=""/>
        <dsp:cNvSpPr/>
      </dsp:nvSpPr>
      <dsp:spPr>
        <a:xfrm>
          <a:off x="785290" y="2001194"/>
          <a:ext cx="1871640" cy="1787564"/>
        </a:xfrm>
        <a:custGeom>
          <a:avLst/>
          <a:gdLst/>
          <a:ahLst/>
          <a:cxnLst/>
          <a:rect l="0" t="0" r="0" b="0"/>
          <a:pathLst>
            <a:path>
              <a:moveTo>
                <a:pt x="1871640" y="0"/>
              </a:moveTo>
              <a:lnTo>
                <a:pt x="1871640" y="1607182"/>
              </a:lnTo>
              <a:lnTo>
                <a:pt x="0" y="1607182"/>
              </a:lnTo>
              <a:lnTo>
                <a:pt x="0" y="1787564"/>
              </a:lnTo>
            </a:path>
          </a:pathLst>
        </a:custGeom>
        <a:noFill/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64F5B4-DFD7-4E97-998B-CA1D5587BAE9}">
      <dsp:nvSpPr>
        <dsp:cNvPr id="0" name=""/>
        <dsp:cNvSpPr/>
      </dsp:nvSpPr>
      <dsp:spPr>
        <a:xfrm>
          <a:off x="1786882" y="902649"/>
          <a:ext cx="870049" cy="3254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5098"/>
              </a:lnTo>
              <a:lnTo>
                <a:pt x="870049" y="145098"/>
              </a:lnTo>
              <a:lnTo>
                <a:pt x="870049" y="325480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D8C225-C494-4BBB-B3A1-F7BDEE26F5D3}">
      <dsp:nvSpPr>
        <dsp:cNvPr id="0" name=""/>
        <dsp:cNvSpPr/>
      </dsp:nvSpPr>
      <dsp:spPr>
        <a:xfrm>
          <a:off x="1040327" y="129584"/>
          <a:ext cx="1493108" cy="77306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9088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Большак.</a:t>
          </a:r>
          <a:endParaRPr lang="ru-RU" sz="1600" kern="1200" dirty="0"/>
        </a:p>
      </dsp:txBody>
      <dsp:txXfrm>
        <a:off x="1040327" y="129584"/>
        <a:ext cx="1493108" cy="773065"/>
      </dsp:txXfrm>
    </dsp:sp>
    <dsp:sp modelId="{3047FA26-7D3F-44D2-AEB7-AFD270B58E86}">
      <dsp:nvSpPr>
        <dsp:cNvPr id="0" name=""/>
        <dsp:cNvSpPr/>
      </dsp:nvSpPr>
      <dsp:spPr>
        <a:xfrm>
          <a:off x="1338949" y="730857"/>
          <a:ext cx="1343797" cy="25768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10795" rIns="43180" bIns="10795" numCol="1" spcCol="1270" anchor="ctr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Глава семьи</a:t>
          </a:r>
          <a:endParaRPr lang="ru-RU" sz="1700" kern="1200" dirty="0"/>
        </a:p>
      </dsp:txBody>
      <dsp:txXfrm>
        <a:off x="1338949" y="730857"/>
        <a:ext cx="1343797" cy="257688"/>
      </dsp:txXfrm>
    </dsp:sp>
    <dsp:sp modelId="{2166986E-A923-4740-B96E-46174B6E8246}">
      <dsp:nvSpPr>
        <dsp:cNvPr id="0" name=""/>
        <dsp:cNvSpPr/>
      </dsp:nvSpPr>
      <dsp:spPr>
        <a:xfrm>
          <a:off x="1910377" y="1228129"/>
          <a:ext cx="1493108" cy="77306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9088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Старшие сыновья</a:t>
          </a:r>
          <a:endParaRPr lang="ru-RU" sz="1600" kern="1200" dirty="0"/>
        </a:p>
      </dsp:txBody>
      <dsp:txXfrm>
        <a:off x="1910377" y="1228129"/>
        <a:ext cx="1493108" cy="773065"/>
      </dsp:txXfrm>
    </dsp:sp>
    <dsp:sp modelId="{02ECE842-436B-4BD9-B799-DB4A61241B6D}">
      <dsp:nvSpPr>
        <dsp:cNvPr id="0" name=""/>
        <dsp:cNvSpPr/>
      </dsp:nvSpPr>
      <dsp:spPr>
        <a:xfrm>
          <a:off x="2284458" y="1845206"/>
          <a:ext cx="1343797" cy="25768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5715" rIns="22860" bIns="5715" numCol="1" spcCol="1270" anchor="ctr" anchorCtr="0">
          <a:noAutofit/>
        </a:bodyPr>
        <a:lstStyle/>
        <a:p>
          <a:pPr lvl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Главы братских семей</a:t>
          </a:r>
          <a:endParaRPr lang="ru-RU" sz="900" kern="1200" dirty="0"/>
        </a:p>
      </dsp:txBody>
      <dsp:txXfrm>
        <a:off x="2284458" y="1845206"/>
        <a:ext cx="1343797" cy="257688"/>
      </dsp:txXfrm>
    </dsp:sp>
    <dsp:sp modelId="{4AEC4D78-84DA-412E-B7AC-E19845E36BD7}">
      <dsp:nvSpPr>
        <dsp:cNvPr id="0" name=""/>
        <dsp:cNvSpPr/>
      </dsp:nvSpPr>
      <dsp:spPr>
        <a:xfrm>
          <a:off x="38736" y="3788759"/>
          <a:ext cx="1493108" cy="77306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9088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Дети</a:t>
          </a:r>
          <a:endParaRPr lang="ru-RU" sz="1600" kern="1200" dirty="0"/>
        </a:p>
      </dsp:txBody>
      <dsp:txXfrm>
        <a:off x="38736" y="3788759"/>
        <a:ext cx="1493108" cy="773065"/>
      </dsp:txXfrm>
    </dsp:sp>
    <dsp:sp modelId="{14F1CADC-A359-4C60-8255-B5B489F18524}">
      <dsp:nvSpPr>
        <dsp:cNvPr id="0" name=""/>
        <dsp:cNvSpPr/>
      </dsp:nvSpPr>
      <dsp:spPr>
        <a:xfrm>
          <a:off x="437713" y="4410490"/>
          <a:ext cx="1343797" cy="25768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9525" rIns="38100" bIns="9525" numCol="1" spcCol="1270" anchor="ctr" anchorCtr="0">
          <a:noAutofit/>
        </a:bodyPr>
        <a:lstStyle/>
        <a:p>
          <a:pPr lvl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подчиненные</a:t>
          </a:r>
          <a:endParaRPr lang="ru-RU" sz="1500" kern="1200" dirty="0"/>
        </a:p>
      </dsp:txBody>
      <dsp:txXfrm>
        <a:off x="437713" y="4410490"/>
        <a:ext cx="1343797" cy="257688"/>
      </dsp:txXfrm>
    </dsp:sp>
    <dsp:sp modelId="{955C0317-4682-4252-96AD-5E51FFBE6153}">
      <dsp:nvSpPr>
        <dsp:cNvPr id="0" name=""/>
        <dsp:cNvSpPr/>
      </dsp:nvSpPr>
      <dsp:spPr>
        <a:xfrm>
          <a:off x="1910376" y="3075297"/>
          <a:ext cx="1493108" cy="77306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9088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Жены сыновей и другие женщины</a:t>
          </a:r>
          <a:endParaRPr lang="ru-RU" sz="1600" kern="1200" dirty="0"/>
        </a:p>
      </dsp:txBody>
      <dsp:txXfrm>
        <a:off x="1910376" y="3075297"/>
        <a:ext cx="1493108" cy="773065"/>
      </dsp:txXfrm>
    </dsp:sp>
    <dsp:sp modelId="{FDD5B5FA-5A1E-47EA-BEE3-28B7306666CF}">
      <dsp:nvSpPr>
        <dsp:cNvPr id="0" name=""/>
        <dsp:cNvSpPr/>
      </dsp:nvSpPr>
      <dsp:spPr>
        <a:xfrm>
          <a:off x="2327922" y="3768439"/>
          <a:ext cx="1343797" cy="25768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9525" rIns="38100" bIns="9525" numCol="1" spcCol="1270" anchor="ctr" anchorCtr="0">
          <a:noAutofit/>
        </a:bodyPr>
        <a:lstStyle/>
        <a:p>
          <a:pPr lvl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подчиненные</a:t>
          </a:r>
          <a:endParaRPr lang="ru-RU" sz="1500" kern="1200" dirty="0"/>
        </a:p>
      </dsp:txBody>
      <dsp:txXfrm>
        <a:off x="2327922" y="3768439"/>
        <a:ext cx="1343797" cy="257688"/>
      </dsp:txXfrm>
    </dsp:sp>
    <dsp:sp modelId="{4A5FAEFD-C6AB-4F2E-A11A-DF3ABC7A62B1}">
      <dsp:nvSpPr>
        <dsp:cNvPr id="0" name=""/>
        <dsp:cNvSpPr/>
      </dsp:nvSpPr>
      <dsp:spPr>
        <a:xfrm>
          <a:off x="69733" y="1465663"/>
          <a:ext cx="1493108" cy="77306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9088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err="1" smtClean="0"/>
            <a:t>Большуха</a:t>
          </a:r>
          <a:endParaRPr lang="ru-RU" sz="1600" kern="1200" dirty="0"/>
        </a:p>
      </dsp:txBody>
      <dsp:txXfrm>
        <a:off x="69733" y="1465663"/>
        <a:ext cx="1493108" cy="773065"/>
      </dsp:txXfrm>
    </dsp:sp>
    <dsp:sp modelId="{616C885B-19DE-49B8-A8A3-53CC035CE50B}">
      <dsp:nvSpPr>
        <dsp:cNvPr id="0" name=""/>
        <dsp:cNvSpPr/>
      </dsp:nvSpPr>
      <dsp:spPr>
        <a:xfrm>
          <a:off x="347705" y="2099765"/>
          <a:ext cx="1343797" cy="25768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6350" rIns="25400" bIns="6350" numCol="1" spcCol="1270" anchor="ctr" anchorCtr="0">
          <a:noAutofit/>
        </a:bodyPr>
        <a:lstStyle/>
        <a:p>
          <a:pPr lvl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Советник большака</a:t>
          </a:r>
          <a:endParaRPr lang="ru-RU" sz="1000" kern="1200" dirty="0"/>
        </a:p>
      </dsp:txBody>
      <dsp:txXfrm>
        <a:off x="347705" y="2099765"/>
        <a:ext cx="1343797" cy="2576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18A6-BAED-4F0D-89B1-85299F3C48F9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00A9BEE-66C5-4E88-9F7F-29AA0AB4F8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18A6-BAED-4F0D-89B1-85299F3C48F9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A9BEE-66C5-4E88-9F7F-29AA0AB4F8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00A9BEE-66C5-4E88-9F7F-29AA0AB4F8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18A6-BAED-4F0D-89B1-85299F3C48F9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18A6-BAED-4F0D-89B1-85299F3C48F9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00A9BEE-66C5-4E88-9F7F-29AA0AB4F8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18A6-BAED-4F0D-89B1-85299F3C48F9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00A9BEE-66C5-4E88-9F7F-29AA0AB4F8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5E818A6-BAED-4F0D-89B1-85299F3C48F9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A9BEE-66C5-4E88-9F7F-29AA0AB4F8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18A6-BAED-4F0D-89B1-85299F3C48F9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800A9BEE-66C5-4E88-9F7F-29AA0AB4F8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18A6-BAED-4F0D-89B1-85299F3C48F9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00A9BEE-66C5-4E88-9F7F-29AA0AB4F8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18A6-BAED-4F0D-89B1-85299F3C48F9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00A9BEE-66C5-4E88-9F7F-29AA0AB4F8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00A9BEE-66C5-4E88-9F7F-29AA0AB4F8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18A6-BAED-4F0D-89B1-85299F3C48F9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800A9BEE-66C5-4E88-9F7F-29AA0AB4F8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5E818A6-BAED-4F0D-89B1-85299F3C48F9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5E818A6-BAED-4F0D-89B1-85299F3C48F9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00A9BEE-66C5-4E88-9F7F-29AA0AB4F8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Рязанцев С.Н.</a:t>
            </a:r>
          </a:p>
          <a:p>
            <a:r>
              <a:rPr lang="ru-RU" dirty="0" smtClean="0"/>
              <a:t>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8032" y="404664"/>
            <a:ext cx="7772400" cy="1470025"/>
          </a:xfrm>
        </p:spPr>
        <p:txBody>
          <a:bodyPr>
            <a:noAutofit/>
          </a:bodyPr>
          <a:lstStyle/>
          <a:p>
            <a:r>
              <a:rPr lang="ru-RU" sz="3200" dirty="0"/>
              <a:t>Гипотезы происхождения, исторические типы и национальные особенности семьи в России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6372036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Педагогика  и психология семьи. ФПО, октябрь 2012 </a:t>
            </a:r>
            <a:endParaRPr lang="ru-RU" dirty="0"/>
          </a:p>
        </p:txBody>
      </p:sp>
      <p:pic>
        <p:nvPicPr>
          <p:cNvPr id="1027" name="Picture 3" descr="D:\резервные копии\Учеба\фпо\педагогика семьи\big_famil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59248" y="3311996"/>
            <a:ext cx="4445000" cy="27813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5543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Советская семья. Основная концепция.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hangingPunct="0"/>
            <a:r>
              <a:rPr lang="ru-RU" dirty="0" smtClean="0"/>
              <a:t>Типичную  </a:t>
            </a:r>
            <a:r>
              <a:rPr lang="ru-RU" dirty="0"/>
              <a:t>советскую семью можно </a:t>
            </a:r>
            <a:r>
              <a:rPr lang="ru-RU" dirty="0" smtClean="0"/>
              <a:t>рассматривать как </a:t>
            </a:r>
            <a:r>
              <a:rPr lang="ru-RU" dirty="0"/>
              <a:t>вариант модели аномальной языческой семьи с рудиментами </a:t>
            </a:r>
            <a:r>
              <a:rPr lang="ru-RU" dirty="0" smtClean="0"/>
              <a:t>православной модели.</a:t>
            </a:r>
          </a:p>
          <a:p>
            <a:pPr hangingPunct="0"/>
            <a:r>
              <a:rPr lang="ru-RU" dirty="0"/>
              <a:t>В  такой семье </a:t>
            </a:r>
            <a:r>
              <a:rPr lang="ru-RU" b="1" u="sng" dirty="0"/>
              <a:t>мужчина и женщина борются за доминирование</a:t>
            </a:r>
            <a:r>
              <a:rPr lang="ru-RU" dirty="0"/>
              <a:t> Победа  достается более сильному - не столько физически,  сколько психически.</a:t>
            </a:r>
            <a:endParaRPr lang="ru-RU" b="1" u="sng" dirty="0"/>
          </a:p>
          <a:p>
            <a:pPr hangingPunct="0"/>
            <a:r>
              <a:rPr lang="ru-RU" dirty="0" smtClean="0"/>
              <a:t> </a:t>
            </a:r>
            <a:r>
              <a:rPr lang="ru-RU" dirty="0"/>
              <a:t>Пролетаризация, </a:t>
            </a:r>
            <a:r>
              <a:rPr lang="ru-RU" dirty="0" smtClean="0"/>
              <a:t>привела </a:t>
            </a:r>
            <a:r>
              <a:rPr lang="ru-RU" dirty="0"/>
              <a:t>к </a:t>
            </a:r>
            <a:r>
              <a:rPr lang="ru-RU" dirty="0" smtClean="0"/>
              <a:t>тому, что </a:t>
            </a:r>
            <a:r>
              <a:rPr lang="ru-RU" dirty="0"/>
              <a:t>сместились отношения в семье: </a:t>
            </a:r>
            <a:r>
              <a:rPr lang="ru-RU" b="1" u="sng" dirty="0"/>
              <a:t>ответственность за семью в целом </a:t>
            </a:r>
            <a:r>
              <a:rPr lang="ru-RU" b="1" u="sng" dirty="0" smtClean="0"/>
              <a:t>при социализме </a:t>
            </a:r>
            <a:r>
              <a:rPr lang="ru-RU" b="1" u="sng" dirty="0"/>
              <a:t>несет женщина</a:t>
            </a:r>
            <a:r>
              <a:rPr lang="ru-RU" b="1" u="sng" dirty="0" smtClean="0"/>
              <a:t>.</a:t>
            </a:r>
          </a:p>
          <a:p>
            <a:pPr hangingPunct="0"/>
            <a:endParaRPr lang="ru-RU" b="1" u="sng" dirty="0" smtClean="0"/>
          </a:p>
        </p:txBody>
      </p:sp>
    </p:spTree>
    <p:extLst>
      <p:ext uri="{BB962C8B-B14F-4D97-AF65-F5344CB8AC3E}">
        <p14:creationId xmlns:p14="http://schemas.microsoft.com/office/powerpoint/2010/main" xmlns="" val="48037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Советская семья. Основная структура.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6505" y="6345033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Педагогика  и психология семьи. ФПО, октябрь 2012 </a:t>
            </a:r>
            <a:endParaRPr lang="ru-RU" dirty="0"/>
          </a:p>
        </p:txBody>
      </p:sp>
      <p:graphicFrame>
        <p:nvGraphicFramePr>
          <p:cNvPr id="8" name="Схема 7"/>
          <p:cNvGraphicFramePr/>
          <p:nvPr/>
        </p:nvGraphicFramePr>
        <p:xfrm>
          <a:off x="3000364" y="1714488"/>
          <a:ext cx="3190876" cy="2786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500694" y="3357562"/>
            <a:ext cx="3420380" cy="101566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hangingPunct="0"/>
            <a:r>
              <a:rPr lang="ru-RU" sz="1200" dirty="0" smtClean="0"/>
              <a:t>Наблюдается разрушение структуры </a:t>
            </a:r>
            <a:r>
              <a:rPr lang="ru-RU" sz="1200" dirty="0" smtClean="0"/>
              <a:t>семьи:  </a:t>
            </a:r>
            <a:r>
              <a:rPr lang="ru-RU" sz="1200" dirty="0" smtClean="0"/>
              <a:t>бедность  отцовских</a:t>
            </a:r>
            <a:r>
              <a:rPr lang="ru-RU" sz="1200" dirty="0" smtClean="0"/>
              <a:t> </a:t>
            </a:r>
            <a:r>
              <a:rPr lang="ru-RU" sz="1200" dirty="0" smtClean="0"/>
              <a:t> контактов </a:t>
            </a:r>
            <a:r>
              <a:rPr lang="ru-RU" sz="1200" dirty="0" smtClean="0"/>
              <a:t>с детьми, неумелость отцов, неспособность к уходу за </a:t>
            </a:r>
            <a:r>
              <a:rPr lang="ru-RU" sz="1200" dirty="0" smtClean="0"/>
              <a:t>младенцами </a:t>
            </a:r>
            <a:r>
              <a:rPr lang="ru-RU" sz="1200" dirty="0" smtClean="0"/>
              <a:t>и незаинтересованность в воспитании </a:t>
            </a:r>
            <a:r>
              <a:rPr lang="ru-RU" sz="1200" dirty="0" smtClean="0"/>
              <a:t>детей.</a:t>
            </a:r>
            <a:endParaRPr lang="ru-RU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214282" y="1500174"/>
            <a:ext cx="2357454" cy="286232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hangingPunct="0"/>
            <a:r>
              <a:rPr lang="ru-RU" sz="1200" dirty="0" smtClean="0"/>
              <a:t>При определении лидерства </a:t>
            </a:r>
            <a:r>
              <a:rPr lang="ru-RU" sz="1200" dirty="0" smtClean="0"/>
              <a:t>в </a:t>
            </a:r>
            <a:r>
              <a:rPr lang="ru-RU" sz="1200" dirty="0" smtClean="0"/>
              <a:t>семье существует </a:t>
            </a:r>
            <a:r>
              <a:rPr lang="ru-RU" sz="1200" dirty="0" smtClean="0"/>
              <a:t>три </a:t>
            </a:r>
            <a:r>
              <a:rPr lang="ru-RU" sz="1200" dirty="0" smtClean="0"/>
              <a:t> варианта</a:t>
            </a:r>
            <a:r>
              <a:rPr lang="ru-RU" sz="1200" dirty="0" smtClean="0"/>
              <a:t>: </a:t>
            </a:r>
            <a:endParaRPr lang="ru-RU" sz="1200" dirty="0" smtClean="0"/>
          </a:p>
          <a:p>
            <a:pPr marL="228600" indent="-228600" hangingPunct="0">
              <a:buAutoNum type="arabicParenR"/>
            </a:pPr>
            <a:r>
              <a:rPr lang="ru-RU" sz="1200" dirty="0" smtClean="0"/>
              <a:t>наличие  </a:t>
            </a:r>
            <a:r>
              <a:rPr lang="ru-RU" sz="1200" dirty="0" smtClean="0"/>
              <a:t>явного фактического главы семьи, </a:t>
            </a:r>
            <a:endParaRPr lang="ru-RU" sz="1200" dirty="0" smtClean="0"/>
          </a:p>
          <a:p>
            <a:pPr marL="228600" indent="-228600" hangingPunct="0">
              <a:buAutoNum type="arabicParenR"/>
            </a:pPr>
            <a:r>
              <a:rPr lang="ru-RU" sz="1200" dirty="0" smtClean="0"/>
              <a:t> Наличие формального </a:t>
            </a:r>
            <a:r>
              <a:rPr lang="ru-RU" sz="1200" dirty="0" smtClean="0"/>
              <a:t>главы,  при фактическом </a:t>
            </a:r>
            <a:r>
              <a:rPr lang="ru-RU" sz="1200" dirty="0" smtClean="0"/>
              <a:t> равноправии </a:t>
            </a:r>
            <a:r>
              <a:rPr lang="ru-RU" sz="1200" dirty="0" smtClean="0"/>
              <a:t>родителей, </a:t>
            </a:r>
            <a:endParaRPr lang="ru-RU" sz="1200" dirty="0" smtClean="0"/>
          </a:p>
          <a:p>
            <a:pPr marL="228600" indent="-228600" hangingPunct="0">
              <a:buAutoNum type="arabicParenR"/>
            </a:pPr>
            <a:r>
              <a:rPr lang="ru-RU" sz="1200" dirty="0" smtClean="0"/>
              <a:t> </a:t>
            </a:r>
            <a:r>
              <a:rPr lang="ru-RU" sz="1200" dirty="0" smtClean="0"/>
              <a:t>семьи с </a:t>
            </a:r>
            <a:r>
              <a:rPr lang="ru-RU" sz="1200" dirty="0" smtClean="0"/>
              <a:t>неопределенным </a:t>
            </a:r>
            <a:r>
              <a:rPr lang="ru-RU" sz="1200" dirty="0" smtClean="0"/>
              <a:t>понятием главы. </a:t>
            </a:r>
            <a:endParaRPr lang="ru-RU" sz="1200" dirty="0" smtClean="0"/>
          </a:p>
          <a:p>
            <a:pPr marL="228600" indent="-228600" hangingPunct="0"/>
            <a:r>
              <a:rPr lang="ru-RU" sz="1200" dirty="0" smtClean="0"/>
              <a:t>Семьи </a:t>
            </a:r>
            <a:r>
              <a:rPr lang="ru-RU" sz="1200" dirty="0" smtClean="0"/>
              <a:t>второго типа </a:t>
            </a:r>
            <a:r>
              <a:rPr lang="ru-RU" sz="1200" dirty="0" smtClean="0"/>
              <a:t>чаще встречаются </a:t>
            </a:r>
            <a:r>
              <a:rPr lang="ru-RU" sz="1200" dirty="0" smtClean="0"/>
              <a:t>в </a:t>
            </a:r>
            <a:r>
              <a:rPr lang="ru-RU" sz="1200" dirty="0" smtClean="0"/>
              <a:t>городах</a:t>
            </a:r>
            <a:r>
              <a:rPr lang="ru-RU" sz="1200" dirty="0" smtClean="0"/>
              <a:t>, семьи первого типа - в сельской  местности</a:t>
            </a:r>
            <a:r>
              <a:rPr lang="ru-RU" sz="1200" dirty="0" smtClean="0"/>
              <a:t>.</a:t>
            </a:r>
          </a:p>
        </p:txBody>
      </p:sp>
      <p:sp>
        <p:nvSpPr>
          <p:cNvPr id="13" name="Левая фигурная скобка 12"/>
          <p:cNvSpPr/>
          <p:nvPr/>
        </p:nvSpPr>
        <p:spPr>
          <a:xfrm>
            <a:off x="2571736" y="1928802"/>
            <a:ext cx="1571636" cy="928694"/>
          </a:xfrm>
          <a:prstGeom prst="leftBrac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rot="16200000" flipH="1">
            <a:off x="5036347" y="2821778"/>
            <a:ext cx="642942" cy="428628"/>
          </a:xfrm>
          <a:prstGeom prst="line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286512" y="1428736"/>
            <a:ext cx="2643206" cy="175432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hangingPunct="0"/>
            <a:r>
              <a:rPr lang="ru-RU" sz="1200" dirty="0" err="1" smtClean="0"/>
              <a:t>Аномальность</a:t>
            </a:r>
            <a:r>
              <a:rPr lang="ru-RU" sz="1200" dirty="0" smtClean="0"/>
              <a:t> этой семьи в </a:t>
            </a:r>
            <a:r>
              <a:rPr lang="ru-RU" sz="1200" dirty="0" smtClean="0"/>
              <a:t>том, что мужчина </a:t>
            </a:r>
            <a:r>
              <a:rPr lang="ru-RU" sz="1200" dirty="0" smtClean="0"/>
              <a:t>не несет ответственности за семью в целом </a:t>
            </a:r>
            <a:r>
              <a:rPr lang="ru-RU" sz="1200" dirty="0" smtClean="0"/>
              <a:t>"</a:t>
            </a:r>
            <a:r>
              <a:rPr lang="ru-RU" sz="1200" dirty="0" smtClean="0"/>
              <a:t>Равенство" мужчины и женщины рассматривается как </a:t>
            </a:r>
            <a:r>
              <a:rPr lang="ru-RU" sz="1200" dirty="0" smtClean="0"/>
              <a:t>достижение </a:t>
            </a:r>
            <a:r>
              <a:rPr lang="ru-RU" sz="1200" dirty="0" smtClean="0"/>
              <a:t>социализма</a:t>
            </a:r>
            <a:r>
              <a:rPr lang="ru-RU" sz="1200" dirty="0" smtClean="0"/>
              <a:t>.</a:t>
            </a:r>
          </a:p>
          <a:p>
            <a:pPr hangingPunct="0"/>
            <a:r>
              <a:rPr lang="ru-RU" sz="1200" dirty="0" smtClean="0"/>
              <a:t>ответственность за семью в целом </a:t>
            </a:r>
            <a:r>
              <a:rPr lang="ru-RU" sz="1200" dirty="0" smtClean="0"/>
              <a:t>при социализме </a:t>
            </a:r>
            <a:r>
              <a:rPr lang="ru-RU" sz="1200" dirty="0" smtClean="0"/>
              <a:t>несет женщина.</a:t>
            </a:r>
          </a:p>
          <a:p>
            <a:pPr hangingPunct="0"/>
            <a:endParaRPr lang="ru-RU" sz="1200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5000628" y="2143116"/>
            <a:ext cx="1285884" cy="1588"/>
          </a:xfrm>
          <a:prstGeom prst="line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Выноска 3 19"/>
          <p:cNvSpPr/>
          <p:nvPr/>
        </p:nvSpPr>
        <p:spPr>
          <a:xfrm>
            <a:off x="2714612" y="4286256"/>
            <a:ext cx="2643206" cy="1000132"/>
          </a:xfrm>
          <a:prstGeom prst="borderCallout3">
            <a:avLst>
              <a:gd name="adj1" fmla="val -14628"/>
              <a:gd name="adj2" fmla="val 20221"/>
              <a:gd name="adj3" fmla="val -83804"/>
              <a:gd name="adj4" fmla="val 5298"/>
              <a:gd name="adj5" fmla="val -85517"/>
              <a:gd name="adj6" fmla="val 56915"/>
              <a:gd name="adj7" fmla="val -84648"/>
              <a:gd name="adj8" fmla="val 57562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hangingPunct="0"/>
            <a:r>
              <a:rPr lang="ru-RU" sz="1200" dirty="0" smtClean="0"/>
              <a:t>Воспитание </a:t>
            </a:r>
            <a:r>
              <a:rPr lang="ru-RU" sz="1200" dirty="0" smtClean="0"/>
              <a:t>детей является </a:t>
            </a:r>
            <a:r>
              <a:rPr lang="ru-RU" sz="1200" dirty="0" smtClean="0"/>
              <a:t>самостоятельной </a:t>
            </a:r>
            <a:r>
              <a:rPr lang="ru-RU" sz="1200" dirty="0" smtClean="0"/>
              <a:t>ценностью,  не зависящей от "стабильности" семьи</a:t>
            </a:r>
            <a:endParaRPr lang="ru-RU" sz="1200" dirty="0"/>
          </a:p>
        </p:txBody>
      </p:sp>
      <p:sp>
        <p:nvSpPr>
          <p:cNvPr id="22" name="Скругленная прямоугольная выноска 21"/>
          <p:cNvSpPr/>
          <p:nvPr/>
        </p:nvSpPr>
        <p:spPr>
          <a:xfrm>
            <a:off x="142844" y="5715016"/>
            <a:ext cx="8643998" cy="500066"/>
          </a:xfrm>
          <a:prstGeom prst="wedgeRoundRectCallout">
            <a:avLst>
              <a:gd name="adj1" fmla="val -11094"/>
              <a:gd name="adj2" fmla="val -140674"/>
              <a:gd name="adj3" fmla="val 16667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hangingPunct="0"/>
            <a:endParaRPr lang="ru-RU" sz="1200" dirty="0" smtClean="0">
              <a:solidFill>
                <a:schemeClr val="tx1"/>
              </a:solidFill>
            </a:endParaRPr>
          </a:p>
          <a:p>
            <a:pPr hangingPunct="0"/>
            <a:r>
              <a:rPr lang="ru-RU" sz="1200" dirty="0" smtClean="0">
                <a:solidFill>
                  <a:schemeClr val="tx1"/>
                </a:solidFill>
              </a:rPr>
              <a:t>Мать </a:t>
            </a:r>
            <a:r>
              <a:rPr lang="ru-RU" sz="1200" dirty="0" smtClean="0">
                <a:solidFill>
                  <a:schemeClr val="tx1"/>
                </a:solidFill>
              </a:rPr>
              <a:t>в </a:t>
            </a:r>
            <a:r>
              <a:rPr lang="ru-RU" sz="1200" dirty="0" smtClean="0">
                <a:solidFill>
                  <a:schemeClr val="tx1"/>
                </a:solidFill>
              </a:rPr>
              <a:t>такой семье </a:t>
            </a:r>
            <a:r>
              <a:rPr lang="ru-RU" sz="1200" dirty="0" smtClean="0">
                <a:solidFill>
                  <a:schemeClr val="tx1"/>
                </a:solidFill>
              </a:rPr>
              <a:t>излишне "мужественна",  недостаточно отзывчива и  </a:t>
            </a:r>
            <a:r>
              <a:rPr lang="ru-RU" sz="1200" dirty="0" err="1" smtClean="0">
                <a:solidFill>
                  <a:schemeClr val="tx1"/>
                </a:solidFill>
              </a:rPr>
              <a:t>эмпатична</a:t>
            </a:r>
            <a:r>
              <a:rPr lang="ru-RU" sz="1200" dirty="0" smtClean="0">
                <a:solidFill>
                  <a:schemeClr val="tx1"/>
                </a:solidFill>
              </a:rPr>
              <a:t>,  </a:t>
            </a:r>
            <a:r>
              <a:rPr lang="ru-RU" sz="1200" dirty="0" smtClean="0">
                <a:solidFill>
                  <a:schemeClr val="tx1"/>
                </a:solidFill>
              </a:rPr>
              <a:t>но требовательна и категорична</a:t>
            </a:r>
            <a:r>
              <a:rPr lang="ru-RU" sz="1200" dirty="0" smtClean="0">
                <a:solidFill>
                  <a:schemeClr val="tx1"/>
                </a:solidFill>
              </a:rPr>
              <a:t>.  Если отец мягок, раним и не способен </a:t>
            </a:r>
            <a:r>
              <a:rPr lang="ru-RU" sz="1200" dirty="0" smtClean="0">
                <a:solidFill>
                  <a:schemeClr val="tx1"/>
                </a:solidFill>
              </a:rPr>
              <a:t>управлять </a:t>
            </a:r>
            <a:r>
              <a:rPr lang="ru-RU" sz="1200" dirty="0" smtClean="0">
                <a:solidFill>
                  <a:schemeClr val="tx1"/>
                </a:solidFill>
              </a:rPr>
              <a:t>ситуацией, ребенок становится для матери "козлом отпущения".</a:t>
            </a:r>
          </a:p>
          <a:p>
            <a:pPr algn="ctr"/>
            <a:endParaRPr lang="ru-RU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Современная семья. Основная концепция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hangingPunct="0"/>
            <a:r>
              <a:rPr lang="ru-RU" dirty="0" smtClean="0"/>
              <a:t>Сегодня  в  </a:t>
            </a:r>
            <a:r>
              <a:rPr lang="ru-RU" dirty="0" smtClean="0"/>
              <a:t>России преобладает </a:t>
            </a:r>
            <a:r>
              <a:rPr lang="ru-RU" dirty="0" smtClean="0"/>
              <a:t>малая семья:  родители-дети</a:t>
            </a:r>
            <a:r>
              <a:rPr lang="ru-RU" dirty="0" smtClean="0"/>
              <a:t>.</a:t>
            </a:r>
          </a:p>
          <a:p>
            <a:pPr hangingPunct="0"/>
            <a:r>
              <a:rPr lang="ru-RU" dirty="0" smtClean="0"/>
              <a:t>В современной российской семье </a:t>
            </a:r>
            <a:r>
              <a:rPr lang="ru-RU" b="1" u="sng" dirty="0" smtClean="0"/>
              <a:t>женщина хочет (и  вынуждена  </a:t>
            </a:r>
            <a:r>
              <a:rPr lang="ru-RU" b="1" u="sng" dirty="0" smtClean="0"/>
              <a:t>силой обстоятельств</a:t>
            </a:r>
            <a:r>
              <a:rPr lang="ru-RU" b="1" u="sng" dirty="0" smtClean="0"/>
              <a:t>) править б</a:t>
            </a:r>
            <a:r>
              <a:rPr lang="ru-RU" b="1" u="sng" dirty="0" smtClean="0"/>
              <a:t>езраздельно </a:t>
            </a:r>
            <a:r>
              <a:rPr lang="ru-RU" b="1" u="sng" dirty="0" smtClean="0"/>
              <a:t>и полностью</a:t>
            </a:r>
            <a:r>
              <a:rPr lang="ru-RU" dirty="0" smtClean="0"/>
              <a:t>.  Мужчина не в </a:t>
            </a:r>
            <a:r>
              <a:rPr lang="ru-RU" dirty="0" smtClean="0"/>
              <a:t>состоянии </a:t>
            </a:r>
            <a:r>
              <a:rPr lang="ru-RU" dirty="0" smtClean="0"/>
              <a:t>обеспечить семью, нести за нее ответственность, и, </a:t>
            </a:r>
            <a:r>
              <a:rPr lang="ru-RU" dirty="0" smtClean="0"/>
              <a:t>соответственно, быть </a:t>
            </a:r>
            <a:r>
              <a:rPr lang="ru-RU" dirty="0" smtClean="0"/>
              <a:t>образцом для подражания</a:t>
            </a:r>
            <a:r>
              <a:rPr lang="ru-RU" dirty="0" smtClean="0"/>
              <a:t>.</a:t>
            </a:r>
          </a:p>
          <a:p>
            <a:pPr hangingPunct="0"/>
            <a:r>
              <a:rPr lang="ru-RU" dirty="0" smtClean="0"/>
              <a:t>Между </a:t>
            </a:r>
            <a:r>
              <a:rPr lang="ru-RU" dirty="0" smtClean="0"/>
              <a:t>тем, </a:t>
            </a:r>
            <a:r>
              <a:rPr lang="ru-RU" dirty="0" smtClean="0"/>
              <a:t>российские дети ожидают от отца выполнения его </a:t>
            </a:r>
            <a:r>
              <a:rPr lang="ru-RU" dirty="0" smtClean="0"/>
              <a:t>традиционной функции. </a:t>
            </a:r>
            <a:r>
              <a:rPr lang="ru-RU" dirty="0" smtClean="0"/>
              <a:t>З</a:t>
            </a:r>
            <a:r>
              <a:rPr lang="ru-RU" dirty="0" smtClean="0"/>
              <a:t>анятие </a:t>
            </a:r>
            <a:r>
              <a:rPr lang="ru-RU" dirty="0" smtClean="0"/>
              <a:t>домашним </a:t>
            </a:r>
            <a:r>
              <a:rPr lang="ru-RU" dirty="0" smtClean="0"/>
              <a:t>хозяйством </a:t>
            </a:r>
            <a:r>
              <a:rPr lang="ru-RU" dirty="0" smtClean="0"/>
              <a:t>- это главное дело матери, по мнению детей.</a:t>
            </a:r>
          </a:p>
          <a:p>
            <a:pPr hangingPunct="0"/>
            <a:endParaRPr lang="ru-RU" dirty="0" smtClean="0"/>
          </a:p>
          <a:p>
            <a:pPr hangingPunct="0"/>
            <a:endParaRPr lang="ru-RU" dirty="0" smtClean="0"/>
          </a:p>
          <a:p>
            <a:pPr hangingPunct="0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6505" y="6345033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Педагогика  и психология семьи. ФПО, октябрь 2012 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Современная семья. Структура и отношения между членами</a:t>
            </a: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1571604" y="185736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Выноска 1 5"/>
          <p:cNvSpPr/>
          <p:nvPr/>
        </p:nvSpPr>
        <p:spPr>
          <a:xfrm>
            <a:off x="2643174" y="3214686"/>
            <a:ext cx="2214578" cy="1071570"/>
          </a:xfrm>
          <a:prstGeom prst="borderCallout1">
            <a:avLst>
              <a:gd name="adj1" fmla="val 24291"/>
              <a:gd name="adj2" fmla="val 105294"/>
              <a:gd name="adj3" fmla="val 68171"/>
              <a:gd name="adj4" fmla="val 127968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</a:rPr>
              <a:t>Мальчики имеют эмоциональную связь с матерью, а девочки с отцом. Однако, в целом, связь с матерью сильнее.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 rot="536439">
            <a:off x="1358475" y="1449033"/>
            <a:ext cx="6357982" cy="207814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16505" y="6345033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Педагогика  и психология семьи. ФПО, октябрь 2012 </a:t>
            </a:r>
            <a:endParaRPr lang="ru-RU" dirty="0"/>
          </a:p>
        </p:txBody>
      </p:sp>
      <p:sp>
        <p:nvSpPr>
          <p:cNvPr id="12" name="Выноска 1 11"/>
          <p:cNvSpPr/>
          <p:nvPr/>
        </p:nvSpPr>
        <p:spPr>
          <a:xfrm>
            <a:off x="642910" y="5357826"/>
            <a:ext cx="4429156" cy="928694"/>
          </a:xfrm>
          <a:prstGeom prst="borderCallout1">
            <a:avLst>
              <a:gd name="adj1" fmla="val 24291"/>
              <a:gd name="adj2" fmla="val 105294"/>
              <a:gd name="adj3" fmla="val 68171"/>
              <a:gd name="adj4" fmla="val 127968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hangingPunct="0"/>
            <a:r>
              <a:rPr lang="ru-RU" sz="1200" dirty="0" smtClean="0">
                <a:solidFill>
                  <a:schemeClr val="tx1"/>
                </a:solidFill>
              </a:rPr>
              <a:t>Мужчина "выброшен" за пределы семейных отношений, не </a:t>
            </a:r>
            <a:r>
              <a:rPr lang="ru-RU" sz="1200" dirty="0" smtClean="0">
                <a:solidFill>
                  <a:schemeClr val="tx1"/>
                </a:solidFill>
              </a:rPr>
              <a:t>оправдывает </a:t>
            </a:r>
            <a:r>
              <a:rPr lang="ru-RU" sz="1200" dirty="0" smtClean="0">
                <a:solidFill>
                  <a:schemeClr val="tx1"/>
                </a:solidFill>
              </a:rPr>
              <a:t>ожиданий жены и детей.  Для него остается единственный  </a:t>
            </a:r>
            <a:r>
              <a:rPr lang="ru-RU" sz="1200" dirty="0" smtClean="0">
                <a:solidFill>
                  <a:schemeClr val="tx1"/>
                </a:solidFill>
              </a:rPr>
              <a:t>путь реализации </a:t>
            </a:r>
            <a:r>
              <a:rPr lang="ru-RU" sz="1200" dirty="0" smtClean="0">
                <a:solidFill>
                  <a:schemeClr val="tx1"/>
                </a:solidFill>
              </a:rPr>
              <a:t>себя как мужа и отца:  бороться за мужские права и "</a:t>
            </a:r>
            <a:r>
              <a:rPr lang="ru-RU" sz="1200" dirty="0" smtClean="0">
                <a:solidFill>
                  <a:schemeClr val="tx1"/>
                </a:solidFill>
              </a:rPr>
              <a:t>эмансипацию</a:t>
            </a:r>
            <a:r>
              <a:rPr lang="ru-RU" sz="1200" dirty="0" smtClean="0">
                <a:solidFill>
                  <a:schemeClr val="tx1"/>
                </a:solidFill>
              </a:rPr>
              <a:t>",  как боролись и борются за равные с мужчиной </a:t>
            </a:r>
            <a:r>
              <a:rPr lang="ru-RU" sz="1200" dirty="0" smtClean="0">
                <a:solidFill>
                  <a:schemeClr val="tx1"/>
                </a:solidFill>
              </a:rPr>
              <a:t>права</a:t>
            </a:r>
            <a:endParaRPr lang="ru-RU" sz="1200" dirty="0">
              <a:solidFill>
                <a:schemeClr val="tx1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4071934" y="2000240"/>
            <a:ext cx="40719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7500958" y="2428868"/>
            <a:ext cx="64294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6822297" y="3321843"/>
            <a:ext cx="264320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Выноска 1 18"/>
          <p:cNvSpPr/>
          <p:nvPr/>
        </p:nvSpPr>
        <p:spPr>
          <a:xfrm>
            <a:off x="6072198" y="3929066"/>
            <a:ext cx="2214578" cy="1785950"/>
          </a:xfrm>
          <a:prstGeom prst="borderCallout1">
            <a:avLst>
              <a:gd name="adj1" fmla="val 24291"/>
              <a:gd name="adj2" fmla="val 105294"/>
              <a:gd name="adj3" fmla="val 68171"/>
              <a:gd name="adj4" fmla="val 127968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</a:rPr>
              <a:t>Хотя женщина и не сет ответственность за семью и, по факту, в ней доминирует, в последнее время выделилась общая направленность  к «</a:t>
            </a:r>
            <a:r>
              <a:rPr lang="ru-RU" sz="1200" dirty="0" err="1" smtClean="0">
                <a:solidFill>
                  <a:schemeClr val="tx1"/>
                </a:solidFill>
              </a:rPr>
              <a:t>детоцентристской</a:t>
            </a:r>
            <a:r>
              <a:rPr lang="ru-RU" sz="1200" dirty="0" smtClean="0">
                <a:solidFill>
                  <a:schemeClr val="tx1"/>
                </a:solidFill>
              </a:rPr>
              <a:t> семье», когда дети имеют очень сильное влияние на родителей . </a:t>
            </a:r>
            <a:endParaRPr lang="ru-RU" sz="1200" dirty="0">
              <a:solidFill>
                <a:schemeClr val="tx1"/>
              </a:solidFill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rot="5400000">
            <a:off x="-1869251" y="3856834"/>
            <a:ext cx="4714908" cy="1588"/>
          </a:xfrm>
          <a:prstGeom prst="line">
            <a:avLst/>
          </a:prstGeom>
          <a:ln w="63500">
            <a:prstDash val="sysDot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1406" y="2644706"/>
            <a:ext cx="461665" cy="285599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ru-RU" dirty="0" smtClean="0"/>
              <a:t>Уровень влияния в семье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Использованная литература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700808"/>
            <a:ext cx="8424936" cy="4572000"/>
          </a:xfrm>
        </p:spPr>
        <p:txBody>
          <a:bodyPr/>
          <a:lstStyle/>
          <a:p>
            <a:pPr marL="0" indent="0" hangingPunct="0">
              <a:buNone/>
            </a:pPr>
            <a:r>
              <a:rPr lang="ru-RU" dirty="0" smtClean="0"/>
              <a:t>Данная презентация отражает идеи, изложенные  книге:</a:t>
            </a:r>
            <a:endParaRPr lang="ru-RU" b="1" dirty="0" smtClean="0"/>
          </a:p>
          <a:p>
            <a:pPr marL="0" indent="0" hangingPunct="0">
              <a:buNone/>
            </a:pPr>
            <a:r>
              <a:rPr lang="ru-RU" b="1" dirty="0" smtClean="0"/>
              <a:t>В.Н. Дружинин</a:t>
            </a:r>
            <a:r>
              <a:rPr lang="ru-RU" dirty="0" smtClean="0"/>
              <a:t>. Психологические типы семьи в европейской культуре. М., 2005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07504" y="6372036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Педагогика  и психология семьи. ФПО, октябрь 2012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0098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Исторические типы российской семьи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773578" y="5949280"/>
            <a:ext cx="7848872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2071670" y="1824874"/>
            <a:ext cx="1132178" cy="4104456"/>
          </a:xfrm>
          <a:prstGeom prst="rect">
            <a:avLst/>
          </a:prstGeom>
          <a:pattFill prst="ltUpDiag">
            <a:fgClr>
              <a:srgbClr val="FF0000"/>
            </a:fgClr>
            <a:bgClr>
              <a:schemeClr val="bg1"/>
            </a:bgClr>
          </a:patt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Языческая семья</a:t>
            </a:r>
          </a:p>
          <a:p>
            <a:pPr algn="ctr"/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022050" y="1808820"/>
            <a:ext cx="1512168" cy="4104456"/>
          </a:xfrm>
          <a:prstGeom prst="rect">
            <a:avLst/>
          </a:prstGeom>
          <a:pattFill prst="ltUpDiag">
            <a:fgClr>
              <a:srgbClr val="92D050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Советская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семья</a:t>
            </a:r>
          </a:p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500826" y="1808820"/>
            <a:ext cx="1547840" cy="4104456"/>
          </a:xfrm>
          <a:prstGeom prst="rect">
            <a:avLst/>
          </a:prstGeom>
          <a:pattFill prst="ltUpDiag">
            <a:fgClr>
              <a:srgbClr val="0070C0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Постсоветская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(современная)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семья</a:t>
            </a:r>
          </a:p>
          <a:p>
            <a:pPr algn="ctr"/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107504" y="6381328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Педагогика  и психология семьи. ФПО, октябрь 2012 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286116" y="6021288"/>
            <a:ext cx="810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XIV 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4707015" y="5996290"/>
            <a:ext cx="810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r>
              <a:rPr lang="ru-RU" dirty="0"/>
              <a:t>Х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6282190" y="6002704"/>
            <a:ext cx="810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r>
              <a:rPr lang="ru-RU" dirty="0" smtClean="0"/>
              <a:t>Х</a:t>
            </a:r>
            <a:r>
              <a:rPr lang="en-US" dirty="0" smtClean="0"/>
              <a:t>I 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8037385" y="6005051"/>
            <a:ext cx="810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века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85786" y="1824874"/>
            <a:ext cx="1285884" cy="4104456"/>
          </a:xfrm>
          <a:prstGeom prst="rect">
            <a:avLst/>
          </a:prstGeom>
          <a:pattFill prst="ltUpDiag">
            <a:fgClr>
              <a:schemeClr val="bg1">
                <a:lumMod val="50000"/>
              </a:schemeClr>
            </a:fgClr>
            <a:bgClr>
              <a:schemeClr val="bg1"/>
            </a:bgClr>
          </a:patt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Посемейная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структура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(Родовая </a:t>
            </a:r>
          </a:p>
          <a:p>
            <a:pPr algn="ctr"/>
            <a:r>
              <a:rPr lang="ru-RU" sz="1400" dirty="0">
                <a:solidFill>
                  <a:schemeClr val="tx1"/>
                </a:solidFill>
              </a:rPr>
              <a:t>к</a:t>
            </a:r>
            <a:r>
              <a:rPr lang="ru-RU" sz="1400" dirty="0" smtClean="0">
                <a:solidFill>
                  <a:schemeClr val="tx1"/>
                </a:solidFill>
              </a:rPr>
              <a:t>оммуна)</a:t>
            </a:r>
          </a:p>
          <a:p>
            <a:pPr algn="ctr"/>
            <a:endParaRPr lang="ru-RU" sz="1400" dirty="0"/>
          </a:p>
        </p:txBody>
      </p:sp>
      <p:cxnSp>
        <p:nvCxnSpPr>
          <p:cNvPr id="26" name="Прямая со стрелкой 25"/>
          <p:cNvCxnSpPr/>
          <p:nvPr/>
        </p:nvCxnSpPr>
        <p:spPr>
          <a:xfrm flipV="1">
            <a:off x="807459" y="3969060"/>
            <a:ext cx="0" cy="1982225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3203848" y="1808820"/>
            <a:ext cx="1939656" cy="4104456"/>
          </a:xfrm>
          <a:prstGeom prst="rect">
            <a:avLst/>
          </a:prstGeom>
          <a:pattFill prst="ltUpDiag">
            <a:fgClr>
              <a:srgbClr val="FFFF00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Христианская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(православная)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семья</a:t>
            </a:r>
          </a:p>
          <a:p>
            <a:pPr algn="ctr"/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1763688" y="6021288"/>
            <a:ext cx="810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XI</a:t>
            </a:r>
            <a:r>
              <a:rPr lang="en-US" dirty="0"/>
              <a:t>I</a:t>
            </a:r>
            <a:r>
              <a:rPr lang="en-US" dirty="0" smtClean="0"/>
              <a:t> 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971600" y="5517232"/>
            <a:ext cx="86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971600" y="5454225"/>
            <a:ext cx="8640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222835" y="4959170"/>
            <a:ext cx="8640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222835" y="5207198"/>
            <a:ext cx="86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>
            <a:off x="1835600" y="4960172"/>
            <a:ext cx="371511" cy="494053"/>
          </a:xfrm>
          <a:prstGeom prst="line">
            <a:avLst/>
          </a:prstGeom>
          <a:ln w="63500">
            <a:solidFill>
              <a:srgbClr val="0070C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>
            <a:off x="1835601" y="5207198"/>
            <a:ext cx="371510" cy="310034"/>
          </a:xfrm>
          <a:prstGeom prst="line">
            <a:avLst/>
          </a:prstGeom>
          <a:ln w="6350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V="1">
            <a:off x="3761910" y="4960172"/>
            <a:ext cx="900100" cy="224199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3798010" y="4509120"/>
            <a:ext cx="864000" cy="27003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H="1" flipV="1">
            <a:off x="3081413" y="4921446"/>
            <a:ext cx="680497" cy="285752"/>
          </a:xfrm>
          <a:prstGeom prst="line">
            <a:avLst/>
          </a:prstGeom>
          <a:ln w="63500">
            <a:solidFill>
              <a:srgbClr val="0070C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H="1">
            <a:off x="3018093" y="4509120"/>
            <a:ext cx="779917" cy="698078"/>
          </a:xfrm>
          <a:prstGeom prst="line">
            <a:avLst/>
          </a:prstGeom>
          <a:ln w="6350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V="1">
            <a:off x="5286380" y="4572008"/>
            <a:ext cx="900100" cy="224199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5286380" y="4714884"/>
            <a:ext cx="864000" cy="27003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10800000" flipV="1">
            <a:off x="4714876" y="4714884"/>
            <a:ext cx="571506" cy="71438"/>
          </a:xfrm>
          <a:prstGeom prst="line">
            <a:avLst/>
          </a:prstGeom>
          <a:ln w="6350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10800000" flipV="1">
            <a:off x="4643440" y="4786322"/>
            <a:ext cx="642941" cy="214314"/>
          </a:xfrm>
          <a:prstGeom prst="line">
            <a:avLst/>
          </a:prstGeom>
          <a:ln w="63500">
            <a:solidFill>
              <a:srgbClr val="0070C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6851272" y="4572008"/>
            <a:ext cx="8640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6851272" y="5000636"/>
            <a:ext cx="86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10800000">
            <a:off x="6143636" y="5000636"/>
            <a:ext cx="714382" cy="1588"/>
          </a:xfrm>
          <a:prstGeom prst="line">
            <a:avLst/>
          </a:prstGeom>
          <a:ln w="6350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10800000">
            <a:off x="6143638" y="4572008"/>
            <a:ext cx="714378" cy="1588"/>
          </a:xfrm>
          <a:prstGeom prst="line">
            <a:avLst/>
          </a:prstGeom>
          <a:ln w="63500">
            <a:solidFill>
              <a:srgbClr val="0070C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V="1">
            <a:off x="1000100" y="4286256"/>
            <a:ext cx="6215106" cy="1500198"/>
          </a:xfrm>
          <a:prstGeom prst="line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1000100" y="3643314"/>
            <a:ext cx="6858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Схематичный график изменения степени влияния различных членов семьи. Зеленый – дети. Синий – женщина. Красный - мужчина 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250138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Языческая семья. Основная концепция.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hangingPunct="0"/>
            <a:r>
              <a:rPr lang="ru-RU" b="1" u="sng" dirty="0" smtClean="0"/>
              <a:t>Отношения</a:t>
            </a:r>
            <a:r>
              <a:rPr lang="ru-RU" dirty="0" smtClean="0"/>
              <a:t> </a:t>
            </a:r>
            <a:r>
              <a:rPr lang="ru-RU" dirty="0"/>
              <a:t>мужа и жены  строились </a:t>
            </a:r>
            <a:r>
              <a:rPr lang="ru-RU" dirty="0" smtClean="0"/>
              <a:t>на </a:t>
            </a:r>
            <a:r>
              <a:rPr lang="ru-RU" dirty="0"/>
              <a:t>изначальной </a:t>
            </a:r>
            <a:r>
              <a:rPr lang="ru-RU" b="1" u="sng" dirty="0"/>
              <a:t>конфликтности</a:t>
            </a:r>
            <a:r>
              <a:rPr lang="ru-RU" dirty="0"/>
              <a:t>. </a:t>
            </a:r>
            <a:endParaRPr lang="ru-RU" dirty="0" smtClean="0"/>
          </a:p>
          <a:p>
            <a:pPr hangingPunct="0"/>
            <a:r>
              <a:rPr lang="ru-RU" dirty="0" smtClean="0"/>
              <a:t>В </a:t>
            </a:r>
            <a:r>
              <a:rPr lang="ru-RU" dirty="0"/>
              <a:t>славянском </a:t>
            </a:r>
            <a:r>
              <a:rPr lang="ru-RU" dirty="0" smtClean="0"/>
              <a:t>язычестве </a:t>
            </a:r>
            <a:r>
              <a:rPr lang="ru-RU" b="1" u="sng" dirty="0" smtClean="0"/>
              <a:t>женщина </a:t>
            </a:r>
            <a:r>
              <a:rPr lang="ru-RU" b="1" u="sng" dirty="0"/>
              <a:t>не  является  существом  подчиненным мужчине</a:t>
            </a:r>
            <a:r>
              <a:rPr lang="ru-RU" dirty="0"/>
              <a:t> </a:t>
            </a:r>
            <a:r>
              <a:rPr lang="ru-RU" dirty="0" smtClean="0"/>
              <a:t>она </a:t>
            </a:r>
            <a:r>
              <a:rPr lang="ru-RU" dirty="0"/>
              <a:t>- иной человек,  обладающий  </a:t>
            </a:r>
            <a:r>
              <a:rPr lang="ru-RU" dirty="0" smtClean="0"/>
              <a:t>качествами, отличными </a:t>
            </a:r>
            <a:r>
              <a:rPr lang="ru-RU" dirty="0"/>
              <a:t>от мужских, носитель особой женской силы. </a:t>
            </a:r>
            <a:endParaRPr lang="ru-RU" dirty="0" smtClean="0"/>
          </a:p>
          <a:p>
            <a:pPr hangingPunct="0"/>
            <a:r>
              <a:rPr lang="ru-RU" dirty="0" smtClean="0"/>
              <a:t>Тайное </a:t>
            </a:r>
            <a:r>
              <a:rPr lang="ru-RU" b="1" u="sng" dirty="0"/>
              <a:t>женское </a:t>
            </a:r>
            <a:r>
              <a:rPr lang="ru-RU" b="1" u="sng" dirty="0" smtClean="0"/>
              <a:t>могущество </a:t>
            </a:r>
            <a:r>
              <a:rPr lang="ru-RU" b="1" u="sng" dirty="0"/>
              <a:t>являлось причиной ее власти над  мужчиной</a:t>
            </a:r>
            <a:r>
              <a:rPr lang="ru-RU" dirty="0"/>
              <a:t>  и  внушало  </a:t>
            </a:r>
            <a:r>
              <a:rPr lang="ru-RU" dirty="0" err="1" smtClean="0"/>
              <a:t>страх,почтение</a:t>
            </a:r>
            <a:r>
              <a:rPr lang="ru-RU" dirty="0" smtClean="0"/>
              <a:t> </a:t>
            </a:r>
            <a:r>
              <a:rPr lang="ru-RU" dirty="0"/>
              <a:t>и даже ненависть.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7504" y="6372036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Педагогика  и психология семьи. ФПО, октябрь 2012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4514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84032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Языческая семья. Структура и отношения между членами.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476545" y="2348880"/>
            <a:ext cx="2000264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Отец</a:t>
            </a:r>
          </a:p>
        </p:txBody>
      </p:sp>
      <p:sp>
        <p:nvSpPr>
          <p:cNvPr id="5" name="Овал 4"/>
          <p:cNvSpPr/>
          <p:nvPr/>
        </p:nvSpPr>
        <p:spPr>
          <a:xfrm>
            <a:off x="3283698" y="1893083"/>
            <a:ext cx="2071702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Мать</a:t>
            </a:r>
          </a:p>
          <a:p>
            <a:pPr algn="ctr"/>
            <a:r>
              <a:rPr lang="ru-RU" dirty="0" smtClean="0"/>
              <a:t>(</a:t>
            </a:r>
            <a:r>
              <a:rPr lang="ru-RU" dirty="0" err="1" smtClean="0"/>
              <a:t>Большуха</a:t>
            </a:r>
            <a:r>
              <a:rPr lang="ru-RU" dirty="0" smtClean="0"/>
              <a:t>)</a:t>
            </a:r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2411760" y="2303875"/>
            <a:ext cx="810090" cy="225025"/>
          </a:xfrm>
          <a:prstGeom prst="straightConnector1">
            <a:avLst/>
          </a:prstGeom>
          <a:ln w="635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692369" y="1544209"/>
            <a:ext cx="24288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Доминирование - подчинение</a:t>
            </a:r>
            <a:endParaRPr lang="ru-RU" sz="1200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>
            <a:off x="3501224" y="3929066"/>
            <a:ext cx="4714908" cy="1588"/>
          </a:xfrm>
          <a:prstGeom prst="line">
            <a:avLst/>
          </a:prstGeom>
          <a:ln w="63500">
            <a:prstDash val="sysDot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333186" y="2276627"/>
            <a:ext cx="857256" cy="1588"/>
          </a:xfrm>
          <a:prstGeom prst="line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192180" y="1521075"/>
            <a:ext cx="2565285" cy="249299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hangingPunct="0"/>
            <a:r>
              <a:rPr lang="ru-RU" sz="1200" dirty="0" smtClean="0"/>
              <a:t>Старшая</a:t>
            </a:r>
            <a:r>
              <a:rPr lang="en-US" sz="1200" dirty="0"/>
              <a:t>,</a:t>
            </a:r>
            <a:r>
              <a:rPr lang="en-US" sz="1200" dirty="0" smtClean="0"/>
              <a:t> </a:t>
            </a:r>
            <a:r>
              <a:rPr lang="ru-RU" sz="1200" dirty="0" smtClean="0"/>
              <a:t>наиболее  трудоспособная и опытная женщина. </a:t>
            </a:r>
            <a:endParaRPr lang="en-US" sz="1200" dirty="0" smtClean="0"/>
          </a:p>
          <a:p>
            <a:pPr hangingPunct="0"/>
            <a:r>
              <a:rPr lang="ru-RU" sz="1200" dirty="0" smtClean="0"/>
              <a:t>Доминирование</a:t>
            </a:r>
            <a:endParaRPr lang="ru-RU" sz="1200" dirty="0"/>
          </a:p>
          <a:p>
            <a:pPr hangingPunct="0"/>
            <a:r>
              <a:rPr lang="ru-RU" sz="1200" dirty="0"/>
              <a:t>женщины было возможно из-за частых отсутствий мужа в доме и </a:t>
            </a:r>
            <a:r>
              <a:rPr lang="ru-RU" sz="1200" dirty="0" smtClean="0"/>
              <a:t>в следствии</a:t>
            </a:r>
            <a:endParaRPr lang="ru-RU" sz="1200" dirty="0"/>
          </a:p>
          <a:p>
            <a:pPr hangingPunct="0"/>
            <a:r>
              <a:rPr lang="ru-RU" sz="1200" dirty="0"/>
              <a:t>ее власти  над очагом,  едой,  умения  приготовить пищу, сшить одежду,</a:t>
            </a:r>
          </a:p>
          <a:p>
            <a:pPr hangingPunct="0"/>
            <a:r>
              <a:rPr lang="ru-RU" sz="1200" dirty="0"/>
              <a:t>из-за ее роли в воспитании детей.</a:t>
            </a:r>
          </a:p>
          <a:p>
            <a:pPr hangingPunct="0"/>
            <a:endParaRPr lang="ru-RU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5488552" y="2928934"/>
            <a:ext cx="369332" cy="3357561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ru-RU" sz="1200" dirty="0" smtClean="0"/>
              <a:t>Уровень влияния </a:t>
            </a:r>
            <a:r>
              <a:rPr lang="ru-RU" sz="1200" dirty="0" smtClean="0"/>
              <a:t>и ответственности в </a:t>
            </a:r>
            <a:r>
              <a:rPr lang="ru-RU" sz="1200" dirty="0" smtClean="0"/>
              <a:t>семье</a:t>
            </a:r>
            <a:endParaRPr lang="ru-RU" sz="1200" dirty="0"/>
          </a:p>
        </p:txBody>
      </p:sp>
      <p:sp>
        <p:nvSpPr>
          <p:cNvPr id="15" name="Овал 14"/>
          <p:cNvSpPr/>
          <p:nvPr/>
        </p:nvSpPr>
        <p:spPr>
          <a:xfrm>
            <a:off x="1806651" y="3924055"/>
            <a:ext cx="2000264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Дети</a:t>
            </a:r>
          </a:p>
        </p:txBody>
      </p:sp>
      <p:sp>
        <p:nvSpPr>
          <p:cNvPr id="6" name="Овал 5"/>
          <p:cNvSpPr/>
          <p:nvPr/>
        </p:nvSpPr>
        <p:spPr>
          <a:xfrm>
            <a:off x="161510" y="1483027"/>
            <a:ext cx="5580620" cy="190096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Соединительная линия уступом 10"/>
          <p:cNvCxnSpPr/>
          <p:nvPr/>
        </p:nvCxnSpPr>
        <p:spPr>
          <a:xfrm>
            <a:off x="2546775" y="2767570"/>
            <a:ext cx="3690410" cy="1831560"/>
          </a:xfrm>
          <a:prstGeom prst="bentConnector3">
            <a:avLst>
              <a:gd name="adj1" fmla="val 93197"/>
            </a:avLst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237185" y="4185662"/>
            <a:ext cx="2565285" cy="212365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hangingPunct="0"/>
            <a:r>
              <a:rPr lang="ru-RU" sz="1200" dirty="0"/>
              <a:t>Р</a:t>
            </a:r>
            <a:r>
              <a:rPr lang="ru-RU" sz="1200" dirty="0" smtClean="0"/>
              <a:t>азделение</a:t>
            </a:r>
            <a:endParaRPr lang="ru-RU" sz="1200" dirty="0"/>
          </a:p>
          <a:p>
            <a:pPr hangingPunct="0"/>
            <a:r>
              <a:rPr lang="ru-RU" sz="1200" dirty="0"/>
              <a:t>между мужскими и женскими функциями в семье происходило не по ролям, а</a:t>
            </a:r>
          </a:p>
          <a:p>
            <a:pPr hangingPunct="0"/>
            <a:r>
              <a:rPr lang="ru-RU" sz="1200" dirty="0"/>
              <a:t>территориально.  Мужчина отвечал за  внешнее  природное  и  социальное</a:t>
            </a:r>
          </a:p>
          <a:p>
            <a:pPr hangingPunct="0"/>
            <a:r>
              <a:rPr lang="ru-RU" sz="1200" dirty="0"/>
              <a:t>пространство, женщина доминировала во внутреннем пространстве - в доме</a:t>
            </a:r>
          </a:p>
          <a:p>
            <a:pPr hangingPunct="0"/>
            <a:r>
              <a:rPr lang="ru-RU" sz="1200" dirty="0"/>
              <a:t>и семье.</a:t>
            </a:r>
          </a:p>
        </p:txBody>
      </p:sp>
      <p:sp>
        <p:nvSpPr>
          <p:cNvPr id="46" name="Стрелка вниз 45"/>
          <p:cNvSpPr/>
          <p:nvPr/>
        </p:nvSpPr>
        <p:spPr>
          <a:xfrm>
            <a:off x="2681790" y="3383995"/>
            <a:ext cx="270030" cy="54586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TextBox 46"/>
          <p:cNvSpPr txBox="1"/>
          <p:nvPr/>
        </p:nvSpPr>
        <p:spPr>
          <a:xfrm>
            <a:off x="2907504" y="3429000"/>
            <a:ext cx="11694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Подчинение</a:t>
            </a:r>
            <a:endParaRPr lang="ru-RU" sz="1200" dirty="0"/>
          </a:p>
        </p:txBody>
      </p:sp>
      <p:sp>
        <p:nvSpPr>
          <p:cNvPr id="48" name="TextBox 47"/>
          <p:cNvSpPr txBox="1"/>
          <p:nvPr/>
        </p:nvSpPr>
        <p:spPr>
          <a:xfrm>
            <a:off x="251520" y="4879320"/>
            <a:ext cx="5169702" cy="138499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hangingPunct="0"/>
            <a:r>
              <a:rPr lang="ru-RU" sz="1200" dirty="0"/>
              <a:t>Родители (как целое) противостоят детям, одно поколение борется с</a:t>
            </a:r>
          </a:p>
          <a:p>
            <a:pPr hangingPunct="0"/>
            <a:r>
              <a:rPr lang="ru-RU" sz="1200" dirty="0"/>
              <a:t>другим. Дети - всегда в подчинении</a:t>
            </a:r>
            <a:r>
              <a:rPr lang="ru-RU" sz="1200" dirty="0" smtClean="0"/>
              <a:t>.</a:t>
            </a:r>
            <a:r>
              <a:rPr lang="ru-RU" sz="1200" dirty="0"/>
              <a:t> Отношения дети-родители  в дохристианской культуре напоминают </a:t>
            </a:r>
            <a:r>
              <a:rPr lang="ru-RU" sz="1200" dirty="0" smtClean="0"/>
              <a:t>отношения </a:t>
            </a:r>
            <a:r>
              <a:rPr lang="ru-RU" sz="1200" dirty="0"/>
              <a:t>рабы-господин или </a:t>
            </a:r>
            <a:r>
              <a:rPr lang="ru-RU" sz="1200" dirty="0" smtClean="0"/>
              <a:t>крепостные-феодал. Однако, по типологии отношения к детям </a:t>
            </a:r>
            <a:r>
              <a:rPr lang="ru-RU" sz="1200" dirty="0"/>
              <a:t>Л</a:t>
            </a:r>
            <a:r>
              <a:rPr lang="ru-RU" sz="1200" dirty="0" smtClean="0"/>
              <a:t>. </a:t>
            </a:r>
            <a:r>
              <a:rPr lang="ru-RU" sz="1200" dirty="0" err="1" smtClean="0"/>
              <a:t>Демоза</a:t>
            </a:r>
            <a:r>
              <a:rPr lang="ru-RU" sz="1200" dirty="0" smtClean="0"/>
              <a:t> в этот период </a:t>
            </a:r>
            <a:r>
              <a:rPr lang="ru-RU" sz="1200" dirty="0"/>
              <a:t>ребенок становится не </a:t>
            </a:r>
            <a:r>
              <a:rPr lang="ru-RU" sz="1200" dirty="0" smtClean="0"/>
              <a:t>отчужденным </a:t>
            </a:r>
            <a:r>
              <a:rPr lang="ru-RU" sz="1200" dirty="0"/>
              <a:t>элементом семьи, не объектом, а субъектом </a:t>
            </a:r>
            <a:r>
              <a:rPr lang="ru-RU" sz="1200" dirty="0" smtClean="0"/>
              <a:t>взаимодействия</a:t>
            </a:r>
            <a:r>
              <a:rPr lang="ru-RU" sz="1200" dirty="0"/>
              <a:t>, </a:t>
            </a:r>
            <a:r>
              <a:rPr lang="ru-RU" sz="1200" dirty="0" smtClean="0"/>
              <a:t>хотя и </a:t>
            </a:r>
            <a:r>
              <a:rPr lang="ru-RU" sz="1200" dirty="0"/>
              <a:t>не полноправным.</a:t>
            </a:r>
          </a:p>
        </p:txBody>
      </p:sp>
      <p:cxnSp>
        <p:nvCxnSpPr>
          <p:cNvPr id="57" name="Прямая соединительная линия 56"/>
          <p:cNvCxnSpPr>
            <a:stCxn id="15" idx="2"/>
          </p:cNvCxnSpPr>
          <p:nvPr/>
        </p:nvCxnSpPr>
        <p:spPr>
          <a:xfrm flipH="1">
            <a:off x="566555" y="4316964"/>
            <a:ext cx="1240096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566555" y="4296231"/>
            <a:ext cx="0" cy="572929"/>
          </a:xfrm>
          <a:prstGeom prst="line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107504" y="6372036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Педагогика  и психология семьи. ФПО, октябрь 2012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9450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8070" y="329788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Основные положения Православия, определяющие структуру семьи.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 В православии Дух святой исходит лишь от </a:t>
            </a:r>
            <a:r>
              <a:rPr lang="ru-RU" dirty="0" smtClean="0"/>
              <a:t>Бога-отца(Греко-Византийская традиция)</a:t>
            </a:r>
          </a:p>
          <a:p>
            <a:pPr hangingPunct="0"/>
            <a:r>
              <a:rPr lang="ru-RU" dirty="0" smtClean="0"/>
              <a:t>В этом смысле Иисус Христос</a:t>
            </a:r>
            <a:r>
              <a:rPr lang="ru-RU" dirty="0"/>
              <a:t>, не равен </a:t>
            </a:r>
            <a:r>
              <a:rPr lang="ru-RU" dirty="0" smtClean="0"/>
              <a:t>Богу-отцу, потому что </a:t>
            </a:r>
            <a:r>
              <a:rPr lang="ru-RU" dirty="0"/>
              <a:t>он не </a:t>
            </a:r>
            <a:r>
              <a:rPr lang="ru-RU" dirty="0" smtClean="0"/>
              <a:t>обладает </a:t>
            </a:r>
            <a:r>
              <a:rPr lang="ru-RU" dirty="0"/>
              <a:t>важнейшим  атрибутом божественной природы - от него не исходит </a:t>
            </a:r>
            <a:r>
              <a:rPr lang="ru-RU" dirty="0" smtClean="0"/>
              <a:t>Святой </a:t>
            </a:r>
            <a:r>
              <a:rPr lang="ru-RU" dirty="0"/>
              <a:t>дух.</a:t>
            </a:r>
          </a:p>
          <a:p>
            <a:pPr hangingPunct="0"/>
            <a:r>
              <a:rPr lang="ru-RU" dirty="0" smtClean="0"/>
              <a:t>Таким образом, структура идеальной(божественной) семьи следующая:   Бог-отец</a:t>
            </a:r>
            <a:r>
              <a:rPr lang="ru-RU" dirty="0"/>
              <a:t>, от которого исходит Дух святой,  доминирует в </a:t>
            </a:r>
            <a:r>
              <a:rPr lang="ru-RU" dirty="0" smtClean="0"/>
              <a:t>идеальной семье</a:t>
            </a:r>
            <a:r>
              <a:rPr lang="ru-RU" dirty="0"/>
              <a:t>. Ниже него - Бог-сын (богочеловек),  хотя и божественный по </a:t>
            </a:r>
            <a:r>
              <a:rPr lang="ru-RU" dirty="0" smtClean="0"/>
              <a:t>природе</a:t>
            </a:r>
            <a:r>
              <a:rPr lang="ru-RU" dirty="0"/>
              <a:t>, но он него не исходит Святой дух. Ниже него - Богородица.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7504" y="6372036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Педагогика  и психология семьи. ФПО, октябрь 2012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43991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резервные копии\Учеба\фпо\педагогика семьи\семья-или-церковь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71900" y="4631792"/>
            <a:ext cx="2025225" cy="1667832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Православная семья. Общая концепция.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31540" y="1583795"/>
            <a:ext cx="7830505" cy="3420380"/>
          </a:xfrm>
        </p:spPr>
        <p:txBody>
          <a:bodyPr>
            <a:normAutofit fontScale="77500" lnSpcReduction="20000"/>
          </a:bodyPr>
          <a:lstStyle/>
          <a:p>
            <a:pPr hangingPunct="0"/>
            <a:r>
              <a:rPr lang="ru-RU" dirty="0"/>
              <a:t>Православное христианство не противостояло "мужскому  </a:t>
            </a:r>
            <a:r>
              <a:rPr lang="ru-RU" dirty="0" smtClean="0"/>
              <a:t>деспотизму отцов </a:t>
            </a:r>
            <a:r>
              <a:rPr lang="ru-RU" dirty="0"/>
              <a:t>семейств, как полагал великий русский историк </a:t>
            </a:r>
            <a:r>
              <a:rPr lang="ru-RU" dirty="0" err="1"/>
              <a:t>С.Соловьев</a:t>
            </a:r>
            <a:r>
              <a:rPr lang="ru-RU" dirty="0"/>
              <a:t>, а </a:t>
            </a:r>
            <a:r>
              <a:rPr lang="ru-RU" dirty="0" smtClean="0"/>
              <a:t>скорее </a:t>
            </a:r>
            <a:r>
              <a:rPr lang="ru-RU" dirty="0"/>
              <a:t>встало  в борьбе между двумя языческими началами:  женским и </a:t>
            </a:r>
            <a:r>
              <a:rPr lang="ru-RU" dirty="0" smtClean="0"/>
              <a:t>мужским</a:t>
            </a:r>
            <a:r>
              <a:rPr lang="ru-RU" dirty="0"/>
              <a:t>, - на сторону мужского, разумеется, освятив и окультурив </a:t>
            </a:r>
            <a:r>
              <a:rPr lang="ru-RU" b="1" u="sng" dirty="0" smtClean="0"/>
              <a:t>отношения доминирования  </a:t>
            </a:r>
            <a:r>
              <a:rPr lang="ru-RU" b="1" u="sng" dirty="0"/>
              <a:t>мужчины  над женщиной в семье.  </a:t>
            </a:r>
            <a:endParaRPr lang="ru-RU" b="1" u="sng" dirty="0" smtClean="0"/>
          </a:p>
          <a:p>
            <a:pPr hangingPunct="0"/>
            <a:r>
              <a:rPr lang="ru-RU" dirty="0" smtClean="0"/>
              <a:t>От </a:t>
            </a:r>
            <a:r>
              <a:rPr lang="ru-RU" dirty="0"/>
              <a:t>природной </a:t>
            </a:r>
            <a:r>
              <a:rPr lang="ru-RU" dirty="0" smtClean="0"/>
              <a:t>«звериной» борьбы</a:t>
            </a:r>
            <a:r>
              <a:rPr lang="ru-RU" dirty="0"/>
              <a:t>,  где победа чаще была на стороне физически  сильного  </a:t>
            </a:r>
            <a:r>
              <a:rPr lang="ru-RU" dirty="0" smtClean="0"/>
              <a:t>мужчины христианство </a:t>
            </a:r>
            <a:r>
              <a:rPr lang="ru-RU" dirty="0"/>
              <a:t>привело семью к </a:t>
            </a:r>
            <a:r>
              <a:rPr lang="ru-RU" b="1" u="sng" dirty="0"/>
              <a:t>цивилизованному "нравственному" </a:t>
            </a:r>
            <a:r>
              <a:rPr lang="ru-RU" b="1" u="sng" dirty="0" smtClean="0"/>
              <a:t>доминированию </a:t>
            </a:r>
            <a:r>
              <a:rPr lang="ru-RU" b="1" u="sng" dirty="0"/>
              <a:t>мужа над женой и детьми.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7504" y="6372036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Педагогика  и психология семьи. ФПО, октябрь 2012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43549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Православная семья. Домострой.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41530" y="1828419"/>
            <a:ext cx="544560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hangingPunct="0"/>
            <a:r>
              <a:rPr lang="ru-RU" dirty="0"/>
              <a:t>Жесткая </a:t>
            </a:r>
            <a:r>
              <a:rPr lang="ru-RU" dirty="0" err="1"/>
              <a:t>иерархизация</a:t>
            </a:r>
            <a:r>
              <a:rPr lang="ru-RU" dirty="0"/>
              <a:t> структуры идеальной православной семьи  </a:t>
            </a:r>
            <a:r>
              <a:rPr lang="ru-RU" dirty="0" smtClean="0"/>
              <a:t>выявилась </a:t>
            </a:r>
            <a:r>
              <a:rPr lang="ru-RU" dirty="0"/>
              <a:t>в положениях "Домостроя". Книга, созданная священником </a:t>
            </a:r>
            <a:r>
              <a:rPr lang="ru-RU" dirty="0" smtClean="0"/>
              <a:t>Благовещенского </a:t>
            </a:r>
            <a:r>
              <a:rPr lang="ru-RU" dirty="0"/>
              <a:t>собора в Кремле и наставником Ивана IV Сильвестром, стала </a:t>
            </a:r>
            <a:r>
              <a:rPr lang="ru-RU" dirty="0" smtClean="0"/>
              <a:t>кодексом </a:t>
            </a:r>
            <a:r>
              <a:rPr lang="ru-RU" dirty="0"/>
              <a:t>русской семейной морали.</a:t>
            </a:r>
          </a:p>
        </p:txBody>
      </p:sp>
      <p:pic>
        <p:nvPicPr>
          <p:cNvPr id="2053" name="Picture 5" descr="D:\резервные копии\Учеба\фпо\педагогика семьи\315px-1000_Silvest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57165" y="1673805"/>
            <a:ext cx="2007734" cy="38178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931637" y="5626700"/>
            <a:ext cx="54456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hangingPunct="0"/>
            <a:r>
              <a:rPr lang="ru-RU" dirty="0" smtClean="0"/>
              <a:t>Сильвестр на памятнике «1000-летие России» в Великом Новгороде</a:t>
            </a:r>
            <a:endParaRPr lang="ru-RU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634" t="6207" r="11131" b="3455"/>
          <a:stretch/>
        </p:blipFill>
        <p:spPr bwMode="auto">
          <a:xfrm>
            <a:off x="476545" y="3699030"/>
            <a:ext cx="1734430" cy="2430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107504" y="6372036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Педагогика  и психология семьи. ФПО, октябрь 2012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4606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Православная семья. Структура и отношения между членами.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2741324307"/>
              </p:ext>
            </p:extLst>
          </p:nvPr>
        </p:nvGraphicFramePr>
        <p:xfrm>
          <a:off x="668905" y="1493785"/>
          <a:ext cx="3723075" cy="47773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7" name="Прямая соединительная линия 6"/>
          <p:cNvCxnSpPr/>
          <p:nvPr/>
        </p:nvCxnSpPr>
        <p:spPr>
          <a:xfrm rot="5400000">
            <a:off x="-1835110" y="3850445"/>
            <a:ext cx="4714908" cy="1588"/>
          </a:xfrm>
          <a:prstGeom prst="line">
            <a:avLst/>
          </a:prstGeom>
          <a:ln w="63500">
            <a:prstDash val="sysDot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221850" y="1943835"/>
            <a:ext cx="1701086" cy="1588"/>
          </a:xfrm>
          <a:prstGeom prst="line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112060" y="1538790"/>
            <a:ext cx="3420380" cy="156966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hangingPunct="0"/>
            <a:r>
              <a:rPr lang="ru-RU" sz="1200" dirty="0"/>
              <a:t>"Большаком" считался наиболее  опытный,  трудоспособный  </a:t>
            </a:r>
            <a:r>
              <a:rPr lang="ru-RU" sz="1200" dirty="0" smtClean="0"/>
              <a:t>и зрелый  </a:t>
            </a:r>
            <a:r>
              <a:rPr lang="ru-RU" sz="1200" dirty="0"/>
              <a:t>мужчина.  В  "братские" семьи входили женатые братья со </a:t>
            </a:r>
            <a:r>
              <a:rPr lang="ru-RU" sz="1200" dirty="0" smtClean="0"/>
              <a:t>своими женами </a:t>
            </a:r>
            <a:r>
              <a:rPr lang="ru-RU" sz="1200" dirty="0"/>
              <a:t>и детьми. Главой в такой семье был старший брат. Имущество </a:t>
            </a:r>
            <a:r>
              <a:rPr lang="ru-RU" sz="1200" dirty="0" smtClean="0"/>
              <a:t>считалось  </a:t>
            </a:r>
            <a:r>
              <a:rPr lang="ru-RU" sz="1200" dirty="0"/>
              <a:t>общей  собственною.  Но патриархальная власть "большака" </a:t>
            </a:r>
            <a:r>
              <a:rPr lang="ru-RU" sz="1200" dirty="0" smtClean="0"/>
              <a:t>распространялась </a:t>
            </a:r>
            <a:r>
              <a:rPr lang="ru-RU" sz="1200" dirty="0"/>
              <a:t>на всех членов семьи. </a:t>
            </a:r>
          </a:p>
        </p:txBody>
      </p:sp>
      <p:cxnSp>
        <p:nvCxnSpPr>
          <p:cNvPr id="13" name="Соединительная линия уступом 12"/>
          <p:cNvCxnSpPr/>
          <p:nvPr/>
        </p:nvCxnSpPr>
        <p:spPr>
          <a:xfrm flipV="1">
            <a:off x="4072393" y="2323620"/>
            <a:ext cx="850543" cy="611916"/>
          </a:xfrm>
          <a:prstGeom prst="bentConnector3">
            <a:avLst>
              <a:gd name="adj1" fmla="val 50000"/>
            </a:avLst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Соединительная линия уступом 16"/>
          <p:cNvCxnSpPr/>
          <p:nvPr/>
        </p:nvCxnSpPr>
        <p:spPr>
          <a:xfrm>
            <a:off x="2366755" y="3708950"/>
            <a:ext cx="2688792" cy="395819"/>
          </a:xfrm>
          <a:prstGeom prst="bentConnector3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112060" y="3260850"/>
            <a:ext cx="3420380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hangingPunct="0"/>
            <a:r>
              <a:rPr lang="ru-RU" sz="1200" dirty="0"/>
              <a:t>Советницей "большака" была "</a:t>
            </a:r>
            <a:r>
              <a:rPr lang="ru-RU" sz="1200" dirty="0" err="1" smtClean="0"/>
              <a:t>большуха</a:t>
            </a:r>
            <a:r>
              <a:rPr lang="ru-RU" sz="1200" dirty="0"/>
              <a:t>",  старшая женщина,  которая вела домашнее хозяйство. Если в </a:t>
            </a:r>
            <a:r>
              <a:rPr lang="ru-RU" sz="1200" dirty="0" smtClean="0"/>
              <a:t>Х</a:t>
            </a:r>
            <a:r>
              <a:rPr lang="en-US" sz="1200" dirty="0" smtClean="0"/>
              <a:t>II</a:t>
            </a:r>
            <a:r>
              <a:rPr lang="ru-RU" sz="1200" dirty="0" smtClean="0"/>
              <a:t>-XIV веках </a:t>
            </a:r>
            <a:r>
              <a:rPr lang="ru-RU" sz="1200" dirty="0" err="1"/>
              <a:t>большуха</a:t>
            </a:r>
            <a:r>
              <a:rPr lang="ru-RU" sz="1200" dirty="0"/>
              <a:t> имела реальную власть над младшими мужчинами  семьи,  </a:t>
            </a:r>
            <a:r>
              <a:rPr lang="ru-RU" sz="1200" dirty="0" smtClean="0"/>
              <a:t>а зачастую </a:t>
            </a:r>
            <a:r>
              <a:rPr lang="ru-RU" sz="1200" dirty="0"/>
              <a:t>и над мужем, то позже роль ее изменилась.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112060" y="4649650"/>
            <a:ext cx="3420380" cy="138499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hangingPunct="0"/>
            <a:r>
              <a:rPr lang="ru-RU" sz="1200" dirty="0"/>
              <a:t>Положение </a:t>
            </a:r>
            <a:r>
              <a:rPr lang="ru-RU" sz="1200" dirty="0" smtClean="0"/>
              <a:t>остальных женщин </a:t>
            </a:r>
            <a:r>
              <a:rPr lang="ru-RU" sz="1200" dirty="0"/>
              <a:t>было незавидным.  Овдовевшие женщины (кроме </a:t>
            </a:r>
            <a:r>
              <a:rPr lang="ru-RU" sz="1200" dirty="0" err="1"/>
              <a:t>большухи</a:t>
            </a:r>
            <a:r>
              <a:rPr lang="ru-RU" sz="1200" dirty="0"/>
              <a:t>) не </a:t>
            </a:r>
            <a:r>
              <a:rPr lang="ru-RU" sz="1200" dirty="0" smtClean="0"/>
              <a:t>наследовали </a:t>
            </a:r>
            <a:r>
              <a:rPr lang="ru-RU" sz="1200" dirty="0"/>
              <a:t>имущество мужа. Вдовы, солдатки, сироты - были совершенно </a:t>
            </a:r>
            <a:r>
              <a:rPr lang="ru-RU" sz="1200" dirty="0" smtClean="0"/>
              <a:t>обездолены</a:t>
            </a:r>
            <a:r>
              <a:rPr lang="ru-RU" sz="1200" dirty="0"/>
              <a:t>.  На нужды оных и их детей ничего из  общесемейных  средств  не</a:t>
            </a:r>
          </a:p>
          <a:p>
            <a:pPr hangingPunct="0"/>
            <a:r>
              <a:rPr lang="ru-RU" sz="1200" dirty="0"/>
              <a:t>тратилось. </a:t>
            </a: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4318202" y="5361081"/>
            <a:ext cx="658843" cy="0"/>
          </a:xfrm>
          <a:prstGeom prst="line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07504" y="6381328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Педагогика  и психология семьи. ФПО, октябрь 2012 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02140" y="2000240"/>
            <a:ext cx="369332" cy="3357561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ru-RU" sz="1200" dirty="0" smtClean="0"/>
              <a:t>Уровень влияния </a:t>
            </a:r>
            <a:r>
              <a:rPr lang="ru-RU" sz="1200" dirty="0" smtClean="0"/>
              <a:t>и ответственности в </a:t>
            </a:r>
            <a:r>
              <a:rPr lang="ru-RU" sz="1200" dirty="0" smtClean="0"/>
              <a:t>семье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xmlns="" val="174928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Православная семья. Изменение положения женщины и мужчины при пролетаризации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752" y="1448780"/>
            <a:ext cx="8503920" cy="4572000"/>
          </a:xfrm>
        </p:spPr>
        <p:txBody>
          <a:bodyPr/>
          <a:lstStyle/>
          <a:p>
            <a:pPr marL="0" indent="0" hangingPunct="0">
              <a:buNone/>
            </a:pPr>
            <a:r>
              <a:rPr lang="ru-RU" dirty="0"/>
              <a:t>К</a:t>
            </a:r>
            <a:r>
              <a:rPr lang="ru-RU" dirty="0" smtClean="0"/>
              <a:t> </a:t>
            </a:r>
            <a:r>
              <a:rPr lang="ru-RU" dirty="0"/>
              <a:t>концу XIX века женщина </a:t>
            </a:r>
            <a:r>
              <a:rPr lang="ru-RU" dirty="0" smtClean="0"/>
              <a:t>в российской </a:t>
            </a:r>
            <a:r>
              <a:rPr lang="ru-RU" dirty="0"/>
              <a:t>традиционной семье (низших  классов  и  сословий)  </a:t>
            </a:r>
            <a:r>
              <a:rPr lang="ru-RU" dirty="0" smtClean="0"/>
              <a:t>получала большую </a:t>
            </a:r>
            <a:r>
              <a:rPr lang="ru-RU" dirty="0"/>
              <a:t>самостоятельность, поскольку мужья часто уходили на заработки</a:t>
            </a:r>
            <a:r>
              <a:rPr lang="ru-RU" dirty="0" smtClean="0"/>
              <a:t>, но в </a:t>
            </a:r>
            <a:r>
              <a:rPr lang="ru-RU" dirty="0"/>
              <a:t>крестьянской среде долго  держалось  мнение,  </a:t>
            </a:r>
            <a:r>
              <a:rPr lang="ru-RU" dirty="0" smtClean="0"/>
              <a:t>что женщина </a:t>
            </a:r>
            <a:r>
              <a:rPr lang="ru-RU" dirty="0"/>
              <a:t>должна  быть  в подчинении мужчины.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6505" y="6345033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Педагогика  и психология семьи. ФПО, октябрь 2012 </a:t>
            </a:r>
            <a:endParaRPr lang="ru-RU" dirty="0"/>
          </a:p>
        </p:txBody>
      </p:sp>
      <p:pic>
        <p:nvPicPr>
          <p:cNvPr id="3074" name="Picture 2" descr="D:\резервные копии\Учеба\фпо\педагогика семьи\800px-Ryabushkin_merchant_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7085" y="4161858"/>
            <a:ext cx="3015335" cy="2047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68905" y="5617984"/>
            <a:ext cx="5068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/>
              <a:t>Андрей Рябушкин. Купеческая семья XVII века</a:t>
            </a:r>
          </a:p>
        </p:txBody>
      </p:sp>
    </p:spTree>
    <p:extLst>
      <p:ext uri="{BB962C8B-B14F-4D97-AF65-F5344CB8AC3E}">
        <p14:creationId xmlns:p14="http://schemas.microsoft.com/office/powerpoint/2010/main" xmlns="" val="57341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988</TotalTime>
  <Words>1299</Words>
  <Application>Microsoft Office PowerPoint</Application>
  <PresentationFormat>Экран (4:3)</PresentationFormat>
  <Paragraphs>125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Официальная</vt:lpstr>
      <vt:lpstr>Гипотезы происхождения, исторические типы и национальные особенности семьи в России</vt:lpstr>
      <vt:lpstr>Исторические типы российской семьи</vt:lpstr>
      <vt:lpstr>Языческая семья. Основная концепция.</vt:lpstr>
      <vt:lpstr>Языческая семья. Структура и отношения между членами.</vt:lpstr>
      <vt:lpstr>Основные положения Православия, определяющие структуру семьи.</vt:lpstr>
      <vt:lpstr>Православная семья. Общая концепция.</vt:lpstr>
      <vt:lpstr>Православная семья. Домострой.</vt:lpstr>
      <vt:lpstr>Православная семья. Структура и отношения между членами.</vt:lpstr>
      <vt:lpstr>Православная семья. Изменение положения женщины и мужчины при пролетаризации</vt:lpstr>
      <vt:lpstr>Советская семья. Основная концепция.</vt:lpstr>
      <vt:lpstr>Советская семья. Основная структура.</vt:lpstr>
      <vt:lpstr>Современная семья. Основная концепция</vt:lpstr>
      <vt:lpstr>Современная семья. Структура и отношения между членами</vt:lpstr>
      <vt:lpstr>Использованная 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Гипотезы происхождения, исторические типы и национальные особенности семьи в России</dc:title>
  <dc:creator>Сирешка</dc:creator>
  <cp:lastModifiedBy>Your User Name</cp:lastModifiedBy>
  <cp:revision>47</cp:revision>
  <dcterms:created xsi:type="dcterms:W3CDTF">2012-10-25T11:40:21Z</dcterms:created>
  <dcterms:modified xsi:type="dcterms:W3CDTF">2012-10-26T06:42:51Z</dcterms:modified>
</cp:coreProperties>
</file>